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8894BF-9D0D-4970-A640-EB8E8BB7C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9B0A0B-F63D-4ADF-8EBC-F2533EA1E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4B1BEA-5379-4F9F-BCA7-5F9BD2CCC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D8EAC4-2174-41E9-9745-BFB614D5A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4B5AAD-B7E5-4ABD-A928-0DD9CB386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619EC8-37B9-45E1-99CF-BFEC7AE54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2CCC77-28C8-4614-99A7-595C7FD3D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94D016-5A43-4E6B-B15D-3B3CCEE42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3B842D-B584-4DBE-A889-FC2C1DA6F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387EC2-372F-4577-BE27-CE847D220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8F55A9-74E4-4246-83BE-A44DD8A1A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10406103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新教师入职心得体会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入职初期感受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教学工作体验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班级管理与建设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自我提升与成长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对未来工作的展望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入职初期感受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校园文化的融入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学习并理解学校的办学理念、历史传统和规章制度。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教学设施的熟悉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掌握教室、实验室、图书馆等教学场所的使用方法和规定。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学生群体的了解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了解学生的个性特点、学习需求和班级氛围，为因材施教打下基础。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对新环境的适应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教学技能的提升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学习并掌握教学方法、课堂管理、教学评估等技能，提高教学质量。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面对困难与挫折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遇到问题时，积极寻求解决方案，不断反思和改进自己的教学方法和策略。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从学生到教师的心理转变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调整心态，适应新的身份和角色，承担起教书育人的责任。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角色转变的挑战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250" r="16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积极参与教研活动，与同事共同探讨教学问题，共同推动学校的教学发展。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与同事建立良好的关系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主动与同事交流，分享教学经验和资源，共同解决问题。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观摩与学习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观摩其他教师的课堂，学习他们的教学方法和技巧，丰富自己的教学手段。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同事间的互动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教学工作体验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严格管理，确保秩序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新教师需要制定明确的课堂规则和纪律要求，确保学生能够遵守，从而维护良好的教学秩序。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公平公正，树立威信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新教师在课堂管理中要做到公平公正，对待所有学生一视同仁，树立自己的威信，使学生能够信服并自觉遵守纪律。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灵活应变，注重引导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面对课堂中的突发情况，新教师需要灵活应变，善于引导学生自我管理和自我约束，培养学生的自律意识和自我控制能力。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课堂管理与纪律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精心备课，熟悉教材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新教师需要认真备课，熟悉教材和教学内容，确保教学质量和效果。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激发学生兴趣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新教师要善于运用多种教学方法和手段，激发学生的学习兴趣和积极性，使学生能够主动参与到课堂中来。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因材施教，关注差异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新教师需要关注学生的学习差异和个性特点，因材施教，采用不同的教学策略和方法，满足学生的不同需求。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教学方法与策略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新教师需要认真听取学生的反馈意见，及时调整自己的教学方法和策略，确保教学效果和质量。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及时反馈，调整教学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新教师要善于鼓励学生之间的互动和交流，营造良好的课堂氛围和学习环境，使学生能够积极参与讨论和合作。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鼓励互动，促进交流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新教师需要关注学生的情感需求和心理变化，用心倾听学生的声音，给予他们必要的关心和支持。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关注情感，用心倾听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学生反馈与互动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班级管理与建设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https://d.book118.com/067104061036006051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2024-09-24T04:50:03.403</cp:lastPrinted>
  <dcterms:created xsi:type="dcterms:W3CDTF">2024-09-23T20:50:03Z</dcterms:created>
  <dcterms:modified xsi:type="dcterms:W3CDTF">2024-09-23T20:50:05Z</dcterms:modified>
</cp:coreProperties>
</file>