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D6E7E-BD53-4A1D-958B-6D1CA1B56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62F19-0425-42A6-9B10-766DA94C7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84542-339C-4EC0-8C63-F070898A4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BF335-9502-47CD-B067-593824A8B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00DBFF-19B4-48D7-B3EF-B35D5EF99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8A9181-853A-423B-87C0-70470EA7E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DC9CFC-AE24-48A1-BFF6-1C49499E9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BFD9F-7859-4230-AE36-710DF951B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ECCCC-8AE2-4D78-A29E-47F0029DE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6E859-A295-453F-B73F-B5950C83A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D141A-49F9-4C37-8FB8-A4BE17A7D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05114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基层管理者的员工培训与发展技巧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员工培训与发展概述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基层管理者在员工培训中的角色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员工培训需求分析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员工培训方法与技术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员工培训效果评估与改进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员工职业发展规划与辅导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跨部门沟通与协作能力提升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员工培训与发展概述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通过培训，员工可以掌握新的技能或提升现有技能，从而提高工作效率和质量。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适应企业变革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增强员工归属感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随着企业发展和市场变化，员工需要不断学习新的知识和技能，以适应企业的变革和发展需求。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培训和发展机会可以让员工感受到企业的关心和重视，从而增强员工的归属感和忠诚度。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员工培训与发展的重要性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通过培训和发展，提高员工的工作能力和绩效水平，为企业创造更大的价值。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提高员工绩效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帮助员工规划职业生涯，实现个人发展目标，提升员工的自我价值感。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通过系统的培训和发展计划，为企业培养一批具备潜力的后备人才，确保企业人才的连续性和稳定性。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培养企业后备人才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员工培训与发展的目标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在制定培训和发展计划前，要对员工的需求进行充分的分析和了解，确保培训内容与实际工作需求相匹配。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根据员工的个人特点和职业发展需求，制定个性化的培训和发展计划，提高培训的针对性和有效性。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在培训过程中和培训结束后，要及时给予员工反馈和建议，帮助员工了解自己的进步和不足，明确下一步的发展方向。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培训和发展是一个持续的过程，需要定期跟进和评估，确保培训效果的持续性和有效性。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持续跟进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员工培训与发展的原则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基层管理者在员工培训中的角色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26" b="45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培训计划的制定者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基层管理者需要深入了解员工的实际工作需求，结合企业战略和部门目标，制定符合员工发展需要的培训计划。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根据培训需求，选择合适的培训内容和形式，包括课程主题、教学方法、时间安排等，确保培训内容的针对性和实用性。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资源筹备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提前规划和准备培训所需的场地、设备、教材等资源，确保培训活动的顺利进行。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外部资源引进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根据培训需求，积极寻找和引进外部优质资源，如专业培训机构、行业专家等，为员工提供更广阔的视野和更专业的指导。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内部资源协调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基层管理者需要积极协调企业内部资源，如邀请内部讲师、组织经验分享会等，充分利用企业内部的知识和经验。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将内外部资源进行有效整合，形成完整的培训体系，确保员工能够在培训中获得全面、系统的知识和技能提升。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培训资源的协调者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培训进度把控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密切关注培训进度和员工的反馈，及时调整培训计划和内容，确保培训活动的顺利进行。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培训问题解决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针对培训过程中出现的问题和困难，积极与员工和培训师沟通，及时解决问题，确保培训效果达到预期目标。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培训纪律维护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基层管理者需要制定明确的培训纪律和规范，确保员工能够认真参与培训，遵守培训纪律。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培训过程的监督者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通过问卷调查、考试、实操演练等方式对员工的培训效果进行评估，了解员工对培训内容的掌握程度和应用情况。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积极收集员工对培训的意见和建议，及时对培训计划和内容进行改进和优化，提高培训质量和效果。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培训反馈收集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鼓励员工将培训中学到的知识和技能应用到实际工作中，定期组织成果展示和交流活动，促进员工之间的学习和进步。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培训成果展示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培训效果的评估者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员工培训需求分析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分析组织的长短期目标，确定员工需要具备的技能和知识，以支持组织目标的实现。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了解组织的价值观、行为准则和期望，确保培训内容符合组织文化的要求。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评估组织的培训资源，如时间、预算、人力等，以确保培训计划的可行性。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组织资源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组织层面分析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详细分析员工需要完成的工作任务，包括任务的目的、流程、所需技能和知识等。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了解每项工作任务的绩效标准，以确定员工需要达到的技能和知识水平。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考虑员工的工作环境，包括设备、工具、同事关系等，以确保培训内容与实际工作环境相符。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任务层面分析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员工职业规划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与员工沟通了解其职业规划和发展目标，以制定个性化的培训计划，支持员工的长期发展。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评估员工的现有技能和知识水平，确定其培训需求和发展潜力。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员工态度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了解员工对培训的态度和期望，以提高其参与培训的积极性和满意度。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员工个人层面分析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员工培训方法与技术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https://d.book118.com/067105114060006030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2024-09-02T00:27:09.063</cp:lastPrinted>
  <dcterms:created xsi:type="dcterms:W3CDTF">2024-09-01T16:27:09Z</dcterms:created>
  <dcterms:modified xsi:type="dcterms:W3CDTF">2024-09-01T16:27:11Z</dcterms:modified>
</cp:coreProperties>
</file>