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41488-3AEC-4A9D-90E9-D0911490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E428F-978F-4BB0-AF40-89EB7AAD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4FBAD-ACB8-41C7-8488-36937795B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CC0E7-B73D-46E5-8DA5-84B7235CF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69D00-3054-47E4-86F3-2251D584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0D957-4209-4CE2-8FB0-935B569B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770F9-6AB3-4FBF-81E8-78A4DA2E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3CA43-63F8-4144-903E-030F1DAD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32CD4-81E8-4F2C-B763-B2377A61E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2B550-65C5-449F-9380-40559EA5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56414-EC37-4E42-9A34-3BA5DDA0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514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乳腺癌护理查房文献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乳腺癌护理查房的文献综述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指发生在乳腺上皮组织的恶性肿瘤，是女性最常见的恶性肿瘤之一。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发病部位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主要发生在乳房腺上皮组织，其中以乳腺外上象限最为多见。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根据组织形态可分为非浸润性癌、浸润性特殊癌、浸润性非特殊癌等。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家族遗传、BRCA1/2基因突变等增加乳腺癌发病风险。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长期雌激素暴露、月经初潮早、绝经晚等与乳腺癌发病风险相关。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不良的生活习惯，如长期熬夜、缺乏运动、肥胖等也会增加乳腺癌的发病风险。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乳房无痛性肿块、乳头溢液、皮肤改变（如橘皮样改变）、腋窝淋巴结肿大等。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根据患者症状、体征及影像学检查，进行组织活检，确诊乳腺癌类型及分期。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乳腺B超、乳腺X线摄影、乳腺MRI、病理学检查等。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通过查房过程中对护理工作的检查和指导，可以及时发现并纠正护理工作中的不足，提高护理质量。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乳腺癌护理查房有助于加强医护之间的沟通与协作，促进信息交流和经验分享，提高整体医疗水平。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乳腺癌护理查房能够提高护理工作的规范性和专业性，确保患者得到全面、准确的护理服务。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乳腺癌护理查房能够增强医护人员的团队协作意识，提高团队凝聚力。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在查房过程中，不同科室和专业的医护人员可以共同参与，交流经验，形成跨学科的合作模式。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乳腺癌护理查房有助于建立良好的医护关系，提高工作效率，为患者提供更优质的医疗服务。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乳腺癌护理查房有助于培养护士的临床思维能力和问题解决能力，提高其独立工作的能力。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乳腺癌护理查房是护士学习和掌握新知识、新技能的重要途径。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通过参与查房，护士可以了解最新的诊疗技术和护理方法，提高自身的专业素养。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提升护士的专业知识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乳腺癌护理查房的实施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收集并整理乳腺癌相关的护理知识、诊疗指南和最新研究进展等资料，为查房提供理论支持。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组建查房团队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选择具备丰富经验的护理人员组建查房团队，确保团队成员具备专业知识和技能。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明确查房的目标和重点，以便有针对性地进行护理评估和指导。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关注患者情况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在查房过程中，要关注患者的病情状况、心理状态和生活自理能力等方面，以便全面评估患者的护理需求。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遵循无菌原则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在接触患者和操作过程中，要严格遵循无菌原则，防止交叉感染和医源性感染。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在查房过程中，要遵循规范的操作流程，确保各项护理措施的准确性和有效性。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https://d.book118.com/067105144140006040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2024-09-13T06:26:26.480</cp:lastPrinted>
  <dcterms:created xsi:type="dcterms:W3CDTF">2024-09-12T22:26:26Z</dcterms:created>
  <dcterms:modified xsi:type="dcterms:W3CDTF">2024-09-12T22:26:28Z</dcterms:modified>
</cp:coreProperties>
</file>