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B5410-68AC-4EA0-87AB-C038A3D36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E7B19-4C13-4BE6-8F72-2C3C1E44B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687BE-68CC-4866-990C-F75BCB76B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88C2B-62C8-4F3F-B357-AF9B71FCD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6CE3B-7496-4DD6-8283-75CE0AFEB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7EDCD2-38CF-4465-8380-CC483D50A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732E28-370E-40AD-AF8C-F739A2335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FD4DA-4949-49B7-B708-90B02F60C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463D9-3933-4F08-B859-44B679446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0261E-ECAF-47A9-B86B-584D8D7F0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8B69D-6FD5-45F0-9B8C-8D207F484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06030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安全措施在现场的应用与监督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安全措施在现场的应用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安全监督与检查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安全措施的效果评估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现场安全管理的挑战与对策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现场安全概述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确保现场工作人员和访客的人身安全，防止意外事故发生。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保护现场设备和财产安全，防止设备损坏和财产损失。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维护设备安全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通过安全管理，确保生产过程的连续性和稳定性，提高生产效率。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促进生产顺利进行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现场人员可能面临各种安全风险，如高处坠落、机械伤害、电气事故等。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设备故障、操作不当等原因可能导致生产中断、设备损坏甚至引发安全事故。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现场环境可能存在诸多不安全因素，如恶劣天气、危险化学品泄漏等。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现场安全的风险与挑战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通过采取一系列安全措施，降低现场安全风险，保障人员和设备安全，确保生产的顺利进行。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坚持“预防为主、综合治理”的方针，注重源头防范和过程控制，强化安全责任制落实，提高全员安全意识。同时，要结合实际情况，制定切实可行的安全措施，确保各项安全工作的有效实施。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安全措施的目标与原则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安全措施在现场的应用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2" b="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所有现场工作人员必须接受全面的安全培训，包括安全规章制度、安全操作规程、应急逃生等内容，确保他们具备必要的安全知识和技能。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通过定期开展安全宣传教育活动，提高现场人员的安全意识，使他们能够自觉遵守安全规定，主动防范安全风险。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人员安全培训与意识提升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所有设备必须按照安全操作规程进行操作，操作人员必须持有相应的操作证书，严禁无证操作或违章操作。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定期对设备进行维护保养，确保设备处于良好状态，及时发现并处理设备故障，防止因设备问题引发安全事故。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设备安全操作与维护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危险源识别与风险评估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对现场进行全面排查，识别出潜在的危险源，如易燃易爆物品、有毒有害物质、高处坠落等，并建立危险源清单。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对识别出的危险源进行风险评估，确定其可能造成的危害程度和发生概率，制定相应的防范措施和应急预案。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针对可能发生的各类安全事故，制定相应的应急预案，明确应急组织、通讯联络、现场处置、医疗救护等方面的措施和程序。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定期组织应急演练，提高现场人员的应急处置能力，检验应急预案的可行性和有效性，确保在紧急情况下能够迅速、有效地进行处置。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安全监督与检查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负责监督现场安全措施的执行情况，确保各项安全规章制度得到有效落实。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有权对现场安全状况进行检查、评估和指导，对发现的安全问题提出整改要求，并跟踪整改情况。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安全监督的职责与权力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按照安全监督计划，定期对现场进行全面、系统的安全检查，评估安全状况。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不定期抽查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根据现场实际情况和安全风险等级，不定期进行抽查，确保安全措施得到有效执行。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定期检查与不定期抽查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通过安全检查、员工反馈、事故分析等多种途径，及时发现和识别安全隐患。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对发现的安全隐患进行分类、评估，制定整改措施和计划，并跟踪整改情况，确保隐患得到及时消除。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安全隐患的排查与整改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https://d.book118.com/067106030040006025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2024-08-29T16:20:22.396</cp:lastPrinted>
  <dcterms:created xsi:type="dcterms:W3CDTF">2024-08-29T08:20:22Z</dcterms:created>
  <dcterms:modified xsi:type="dcterms:W3CDTF">2024-08-29T08:20:24Z</dcterms:modified>
</cp:coreProperties>
</file>