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3D0DB83-B720-4A45-9E71-7F80D27A55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DD1C79-755F-4BCF-9429-98CFFD16CD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38DA5C2-4549-47F1-9574-D51CDC17EE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E4E3B50-01B9-49E4-B5C7-E16540600E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8C82EBC-EBD1-4CFB-9310-744A41F24E4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7655302-0D23-4A99-B59E-0382667CD5E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8F0E074-1F24-47EF-961B-DD3ED91642C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C56E05-0FD9-4CC4-9675-B17A9648A7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CBA9D84-E4F5-4C65-BF9E-D7782DFC8F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BA2197-2C20-44CA-BF11-C41B004E2D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BF2D30-ACAF-4A70-B345-0F9948AF85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7106155051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环境监测监测数据的统计处理和结果表述</a:t>
            </a:r>
          </a:p>
        </p:txBody>
      </p:sp>
      <p:sp>
        <p:nvSpPr>
          <p:cNvPr id="3" name="TextBox 3"/>
          <p:cNvSpPr txBox="1"/>
          <p:nvPr/>
        </p:nvSpPr>
        <p:spPr>
          <a:xfrm>
            <a:off x="861803" y="4908978"/>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alpha val="100000"/>
                  </a:schemeClr>
                </a:solidFill>
                <a:latin typeface="Microsoft Yahei"/>
                <a:ea typeface="Microsoft Yahei"/>
                <a:cs typeface="Microsoft Yahei"/>
              </a:rPr>
              <a:t>汇报人：AA</a:t>
            </a:r>
          </a:p>
        </p:txBody>
      </p:sp>
      <p:sp>
        <p:nvSpPr>
          <p:cNvPr id="4" name="TextBox 4"/>
          <p:cNvSpPr txBox="1"/>
          <p:nvPr/>
        </p:nvSpPr>
        <p:spPr>
          <a:xfrm>
            <a:off x="898379" y="5391781"/>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alpha val="100000"/>
                  </a:schemeClr>
                </a:solidFill>
                <a:latin typeface="Microsoft Yahei"/>
                <a:ea typeface="Microsoft Yahei"/>
                <a:cs typeface="Microsoft Yahei"/>
              </a:rPr>
              <a:t>2024-01-24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数据采集与预处理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统计方法与应用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结果表述与可视化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质量控制与评估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实例分析与应用探讨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引言</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 name="Picture 4"/>
          <p:cNvPicPr>
            <a:picLocks noChangeAspect="1"/>
          </p:cNvPicPr>
          <p:nvPr/>
        </p:nvPicPr>
        <p:blipFill>
          <a:blip r:embed="rId2">
            <a:alphaModFix amt="70000"/>
          </a:blip>
          <a:srcRect t="2604" b="2604"/>
          <a:stretch>
            <a:fillRect/>
          </a:stretch>
        </p:blipFill>
        <p:spPr>
          <a:xfrm>
            <a:off x="740688" y="1168478"/>
            <a:ext cx="3679824" cy="4906432"/>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了解环境监测数据的统计处理和结果表述的目的和背景对于正确理解和应用相关技术具有重要意义。</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随着环境问题日益严重，环境监测数据的准确性和可靠性越来越受到关注，因此需要对监测数据进行统计处理和结果表述，以提供科学依据和决策支持。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rot="20817784">
              <a:off x="6791744" y="3078289"/>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rot="20817784">
              <a:off x="9070791" y="3201543"/>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349433" y="4470368"/>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监测数据类型</a:t>
              </a:r>
            </a:p>
          </p:txBody>
        </p:sp>
      </p:grpSp>
      <p:sp>
        <p:nvSpPr>
          <p:cNvPr id="33" name="AutoShape 33"/>
          <p:cNvSpPr/>
          <p:nvPr/>
        </p:nvSpPr>
        <p:spPr>
          <a:xfrm>
            <a:off x="579283" y="2049017"/>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a:endParaRPr/>
          </a:p>
        </p:txBody>
      </p:sp>
      <p:sp>
        <p:nvSpPr>
          <p:cNvPr id="34" name="AutoShape 34"/>
          <p:cNvSpPr/>
          <p:nvPr/>
        </p:nvSpPr>
        <p:spPr>
          <a:xfrm>
            <a:off x="674589" y="215667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环境监测数据包括大气、水、土壤、噪声等多种类型的数据。</a:t>
            </a:r>
          </a:p>
        </p:txBody>
      </p:sp>
      <p:sp>
        <p:nvSpPr>
          <p:cNvPr id="36" name="AutoShape 36"/>
          <p:cNvSpPr/>
          <p:nvPr/>
        </p:nvSpPr>
        <p:spPr>
          <a:xfrm>
            <a:off x="579283" y="3218181"/>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a:endParaRPr/>
          </a:p>
        </p:txBody>
      </p:sp>
      <p:sp>
        <p:nvSpPr>
          <p:cNvPr id="37" name="AutoShape 37"/>
          <p:cNvSpPr/>
          <p:nvPr/>
        </p:nvSpPr>
        <p:spPr>
          <a:xfrm>
            <a:off x="655539" y="3325842"/>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这些数据可以按照不同的时间和空间尺度进行采集和整理，例如实时数据、历史数据、区域数据等。</a:t>
            </a:r>
          </a:p>
        </p:txBody>
      </p:sp>
      <p:sp>
        <p:nvSpPr>
          <p:cNvPr id="39" name="AutoShape 39"/>
          <p:cNvSpPr/>
          <p:nvPr/>
        </p:nvSpPr>
        <p:spPr>
          <a:xfrm>
            <a:off x="575049" y="4441785"/>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a:endParaRPr/>
          </a:p>
        </p:txBody>
      </p:sp>
      <p:sp>
        <p:nvSpPr>
          <p:cNvPr id="40" name="AutoShape 40"/>
          <p:cNvSpPr/>
          <p:nvPr/>
        </p:nvSpPr>
        <p:spPr>
          <a:xfrm>
            <a:off x="642204" y="4549446"/>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不同类型的监测数据具有不同的特点和统计处理方法，需要根据实际情况进行选择和应用。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数据采集与预处理</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包括空气质量、水质、土壤等监测站，提供实时或定期的观测数据。</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地面监测站</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通过卫星遥感技术获取大范围、连续的环境监测数据，如气象卫星、陆地卫星等。</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遥感卫星</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利用无人机搭载传感器进行环境监测，具有灵活、高效的特点。</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无人机航测</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对环境样品进行实验室化学分析，获取精确的数据结果。</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实验室分析</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数据来源</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6875" r="1687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875" r="1687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a:endParaRPr/>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a:endParaRPr/>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a:endParaRPr/>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a:endParaRPr/>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自动监测</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手动观测</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调查问卷</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遥感解译</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数据采集方法</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使用自动监测仪器进行连续、实时的数据采集，如自动气象站、水质自动监测站等。</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针对特定环境问题，设计调查问卷收集相关数据。</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通过人工观测记录数据，如空气质量观测、噪声测量等。</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对遥感卫星获取的图像数据进行解译，提取环境信息。</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去除重复、异常或无效数据，保证数据质量。</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数据清洗</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数据转换</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数据标准化</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缺失值处理</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将数据转换为适合统计分析的格式和类型，如数值型、分类型等。</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消除量纲影响，使不同指标具有可比性。</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对缺失数据进行插补或删除处理，以保证数据分析的完整性。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数据预处理技术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统计方法与应用</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6700" r="1670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数据整理和可视化</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对监测数据进行整理、分类和可视化展示，以便直观了解数据的分布和特征。</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集中趋势度量</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计算均值、中位数和众数等，以描述数据分布的集中趋势。</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离散程度度量</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计算方差、标准差和四分位距等，以描述数据的离散程度和波动范围。</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描述性统计</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参数估计</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利用样本数据对总体参数进行估计，包括点估计和区间估计两种方法。</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假设检验</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提出原假设和备择假设，通过构造检验统计量并计算p值，对假设进行检验和决策。</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方差分析</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研究不同因素对监测数据的影响程度和显著性。</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推论性统计</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blip>
          <a:srcRect l="11719" r="11719"/>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回归分析</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建立监测数据与其他相关因素之间的回归模型，以预测和控制环境污染物的浓度和分布。</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聚类分析</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将监测数据按照相似性或距离进行分类，以发现数据中的内在结构和规律。</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主成分分析</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通过降维技术提取监测数据中的主要特征和信息，以便更好地理解和解释数据。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多元统计分析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结果表述与可视化</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将监测数据按一定格式整理成表格，便于查看和对比不同数据。</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表格</a:t>
            </a:r>
          </a:p>
        </p:txBody>
      </p:sp>
      <p:pic>
        <p:nvPicPr>
          <p:cNvPr id="5" name="Picture 5"/>
          <p:cNvPicPr>
            <a:picLocks noChangeAspect="1"/>
          </p:cNvPicPr>
          <p:nvPr/>
        </p:nvPicPr>
        <p:blipFill>
          <a:blip r:embed="rId2"/>
          <a:srcRect l="16675" r="1667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将监测数据通过图形展示，更加直观和易于理解。</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图形</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将监测数据、分析方法和结论等整理成报告，供决策者参考。</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报告</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结果表述方式</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https://d.book118.com/067106155051006040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2024-09-12T16:14:55.530</cp:lastPrinted>
  <dcterms:created xsi:type="dcterms:W3CDTF">2024-09-12T08:14:55Z</dcterms:created>
  <dcterms:modified xsi:type="dcterms:W3CDTF">2024-09-12T08:14:57Z</dcterms:modified>
</cp:coreProperties>
</file>