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AB502-B2BB-45C5-B545-BFBF87D99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60EF4-0519-4348-B0EC-5F2A00086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F1C9E-6364-4CF6-86F5-866BFD0C7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99183-89C3-403D-8938-273E9ECE9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D5A75B-167D-4D8E-973B-5AB9BDCA5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77A9C6-F565-4C15-BBAB-5568B2F0A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781B1A-AB85-4767-B207-6FBBF9EC4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8A541-5284-4358-AD8C-E426BA0BE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8B668-D817-471E-AB2E-687850F67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9C3F3-BD66-44C7-874F-A88C619D4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3104B-9EC8-49B7-B0FA-CF91B1F05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11100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月子餐品牌商业模式设计的用户评价管理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用户评价数据来源与收集方法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用户评价分析指标体系构建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用户满意度提升策略制定与实施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用户忠诚度培育及拓展策略研究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通过用户评价管理，及时了解消费者需求和反馈，持续优化产品和服务，提升品牌形象和知名度。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600" r="296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711" r="287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发现市场机会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600" r="296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积极回应和解决客户问题，提高客户满意度和忠诚度，促进客户留存和口碑传播。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分析用户评价数据，洞察消费者需求和市场趋势，为企业创新和发展提供有力支持。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600" r="296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积极回应用户评价，展示企业诚信和专业形象，提升品牌影响力和市场竞争力。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用户评价是消费者真实需求和期望的反映，通过评价管理可以深入了解用户需求，为产品和服务优化提供依据。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针对用户评价中反映的问题和不足，及时改进和优化服务流程和质量，提高用户体验和满意度。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用户评价管理的重要性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高端定制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强调个性化、专业化的月子餐服务，满足高端消费者的需求。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传统与科学结合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传承中华传统月子餐文化，同时结合现代营养学，打造科学、健康的月子餐。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全方位服务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提供包括月子餐配送、营养咨询、产后恢复指导等在内的一站式服务。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品牌定位与特色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新手妈妈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关注自身健康和宝宝成长的年轻妈妈。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注重健康饮食的消费者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对食品安全和营养健康有较高要求的消费者。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高收入家庭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追求高品质生活和服务的家庭。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分析市场上主要竞争对手的品牌定位、产品特色、服务内容等，以了解市场现状和竞争态势。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通过市场调研和数据分析，深入了解目标客户的需求和偏好，为品牌定位和产品开发提供依据。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关注行业发展趋势和消费者需求变化，及时调整品牌策略和业务模式，保持竞争优势。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用户评价数据来源与收集方法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利用大众点评、美团等第三方评价平台，获取用户对月子餐品牌的评价信息。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线上评价平台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通过微博、微信等社交媒体平台，收集用户发布的关于月子餐品牌的评论和反馈。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在品牌官方网站和APP上设置评价功能，方便用户直接对餐品和服务进行评价。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官方网站和APP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数据来源途径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运用网络爬虫技术，自动抓取第三方评价平台和社交媒体上的用户评价数据。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071" r="2307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与第三方评价平台合作，通过API接口实时获取用户评价数据。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API接口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运用数据挖掘技术，对收集到的用户评价数据进行清洗、整理和分析，提取有价值的信息。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对收集到的原始数据进行清洗，去除重复、无效和垃圾信息，确保数据的准确性和有效性。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数据校验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通过人工或自动化方式对清洗后的数据进行校验，确保数据的真实性和可靠性。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定期更新用户评价数据，及时反映用户对月子餐品牌的最新看法和需求。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数据质量保障措施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用户评价分析指标体系构建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指标体系应涵盖月子餐品牌的各个方面，包括产品质量、服务质量、价格、品牌形象等，确保评价结果的全面性。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指标应具有可测量性和可获取性，方便数据的收集和处理，降低评价的难度和成本。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指标设计应避免主观性和偏见，以客观事实和数据为基础，确保评价结果的公正性和准确性。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指标体系应能根据市场变化和用户需求的变化进行动态调整，保持评价体系的时效性和适应性。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指标体系设计原则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https://d.book118.com/067111100065006040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2024-09-12T20:56:03.033</cp:lastPrinted>
  <dcterms:created xsi:type="dcterms:W3CDTF">2024-09-12T12:56:03Z</dcterms:created>
  <dcterms:modified xsi:type="dcterms:W3CDTF">2024-09-12T12:56:04Z</dcterms:modified>
</cp:coreProperties>
</file>