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8F10A-DF1A-4F88-901D-EA63B73C9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3CC6F-48CB-457F-9F84-36D749342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FF5F6-D48A-41A6-B41F-8AC62F9C9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2F746-E3D5-4B2C-B52C-8FC276242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63C128-987D-4279-B7CA-DC871C626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ECAAE-D7AA-486E-97EB-1E95779A8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9714C1-DB0F-4C4D-84DD-F957A94C2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4974C-281B-4192-9931-DB1114A6B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8711E-B7FE-4FA9-938D-3DB60FB6F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0A632-6F94-4F89-9EB0-6CAA2A4D0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48C2B-B3F5-43C5-BEA6-C4B606EFA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11150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农业行业的农民食品安全知识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农业生产环节中的食品安全问题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加工环节中的食品安全问题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销售环节中的食品安全问题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法律法规与监管体系建设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提高农民食品安全意识和能力途径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食品安全指食品无毒、无害，符合应当有的营养要求，对人体健康不造成任何急性、亚急性或者慢性危害。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食品安全是关系到人民群众身体健康和生命安全的重要问题，也是影响农业、食品工业、贸易和旅游业等多个领域的重要因素。保障食品安全，对于维护社会稳定、促进经济发展具有重要意义。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食品安全的定义及意义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国内食品安全形势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国外食品安全形势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国内外食品安全形势分析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不同国家和地区的食品安全形势存在差异。一些发达国家在食品安全监管和治理方面相对成熟，而一些发展中国家则面临较大的挑战。全球范围内的食品安全问题需要各国共同合作，加强交流和协作。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近年来，我国食品安全状况总体稳定向好，但仍然存在一些问题，如农药残留、重金属污染、微生物污染等。政府和社会各界正在积极采取措施，加强监管和治理，保障人民群众的饮食安全。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生产环节的把关人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质量安全的守护者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推广安全知识的传播者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350" b="935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82" b="408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6" b="1052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农民在保障食品安全中作用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农民是食品生产的第一线人员，他们负责种植、养殖等生产环节。保障食品安全，需要从源头抓起，农民应当严格遵守农药使用规定、合理施肥、科学养殖等，确保生产的农产品符合安全标准。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农民应当了解并遵守国家和地方有关食品安全的法律法规和标准，积极参与农产品质量安全追溯体系建设，确保农产品来源可追溯、去向可查证、责任可追究。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农民作为食品生产的主体，应当积极学习和掌握食品安全知识，提高自身的安全意识和技能水平。同时，他们还可以向其他农民和消费者传播食品安全知识，提高全社会的食品安全意识。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农业生产环节中的食品安全问题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农民应了解并遵守农药使用的安全间隔期，即在作物收获前的一定时间内停止使用农药，以确保农产品中农药残留量不超标。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农药使用安全间隔期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合理控制化肥施用量，避免过量使用导致土壤污染和农产品品质下降。农民应掌握土壤肥力和作物需肥规律，科学施肥。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化肥施用量控制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购买和使用正规厂家生产的农药、化肥等投入品，注意检查产品标签、登记证号等信息，确保投入品质量可靠。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投入品来源与质量把控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农药、化肥等投入品使用规范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917" r="8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贯彻“预防为主，综合防治”的方针，优先采用农业防治、生物防治和物理防治等绿色防控技术，减少化学农药的使用。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病虫害防治原则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积极推广生物农药、天敌昆虫等生物防治技术，利用生物技术手段提高农产品的抗病性和抗虫性，降低农药残留风险。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农民应了解病虫害防治措施对农产品安全的影响，合理选择和使用农药，确保农产品质量安全。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病虫害防治与农产品安全的关系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病虫害防治与生物技术应用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采收时机与方法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根据农产品种类和成熟度，选择合适的采收时机和方法。避免过早或过晚采收，影响农产品品质和安全性。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储存条件与设施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提供适宜的储存条件，如温度、湿度和通风等，以延长农产品保鲜期和保持品质。配备必要的储存设施，如冷库、气调库等。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运输过程中的食品安全保障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应采取必要的措施防止农产品受损、污染或变质。如使用清洁的运输工具、合理的装载方式、适宜的运输温度等。同时，要确保运输过程中农产品的追溯性，以便在出现问题时能够及时溯源和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农产品采收、储存和运输要求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加工环节中的食品安全问题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1" b="11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选择新鲜、无病虫害、无污染的农产品原料，确保原料质量符合食品安全标准。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根据国家标准和行业标准，对原料进行严格的检验，包括农药残留、重金属含量、微生物指标等，确保原料安全无害。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原料选择与检验标准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优质原料选择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保持加工场所整洁卫生，定期清洗消毒，防止交叉污染。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加工场所卫生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对加工设备进行定期清洗和维护，确保设备运行良好，避免食品受到污染。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员工应保持良好的个人卫生习惯，如勤洗手、穿戴整洁的工作服等，以减少食品污染的风险。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加工过程卫生控制要点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https://d.book118.com/067111150122006041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2024-09-14T12:17:33.989</cp:lastPrinted>
  <dcterms:created xsi:type="dcterms:W3CDTF">2024-09-14T04:17:34Z</dcterms:created>
  <dcterms:modified xsi:type="dcterms:W3CDTF">2024-09-14T04:17:35Z</dcterms:modified>
</cp:coreProperties>
</file>