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682E0-52C4-4579-A3C0-9F2CD874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83F14-F550-47D9-B468-58D0E06C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3B4B2-3473-4383-954D-C10C8ECE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496F7-1D6E-4924-A732-8DEB6AFB9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B7CB3A-2889-4167-ACB6-EEF0BBBD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55F56-7B17-4E8F-910E-6A0835AFA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0B1A1-5A8C-4A3E-A5C9-F008BC2A8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851FE-57A3-48B2-986F-B21FEA0AB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182CF-6378-4FAC-8A0B-8B7C6093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169B2-8488-42EC-B8FA-E89FB7CB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B822E-E028-488E-A1FD-B71B136A6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1215202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儿童健康和发育的评估和干预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儿童健康评估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儿童发育评估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儿童健康干预措施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儿童发育干预措施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评估与干预效果分析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关注儿童身体健康和心理健康，预防和减少疾病的发生。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关注儿童生理、心理、社会情感和认知能力的全面发展。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评估与干预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通过科学的方法和手段，对儿童健康和发育状况进行评估，及时发现和解决问题，促进儿童健康成长。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包括儿童生理指标、营养状况、疾病史等方面的评估。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包括儿童身体发育、智力发展、语言能力、情感和社会性发展等方面的评估。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发育状况评估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针对儿童健康和发育问题的干预措施，包括营养干预、心理干预、教育干预等。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结合实际案例，对儿童健康和发育评估与干预的实践进行分析和讨论。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儿童健康评估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通过定期测量儿童的身高和体重，可以评估其生长速度和体型变化。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身高和体重测量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头围和胸围的测量可以反映儿童的脑部和胸部发育情况。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头围和胸围测量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将儿童的身高、体重等数据绘制成生长曲线，可以直观地观察其生长趋势和变化。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生长曲线绘制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通过了解儿童的饮食习惯和膳食结构，可以评估其营养摄入情况。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营养素测定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通过测定儿童血液中的营养素水平，如维生素、矿物质等，可以了解其营养状况。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通过观察儿童的皮肤、毛发、牙齿等体征，可以判断其是否存在营养不良或营养过剩等问题。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通过观察儿童的行为表现，如情绪稳定性、社交能力、学习能力等，可以了解其心理健康状况。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行为观察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通过使用标准化的心理测验工具，如智力测验、性格测验等，可以对儿童的心理特征进行量化评估。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通过了解儿童的家庭环境、父母教养方式等因素，可以评估其对儿童心理健康的影响。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儿童发育评估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评估儿童对周围环境的感知能力，包括视觉、听觉、触觉等方面的敏感度。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观察儿童在任务中的专注度和持久性，评估其注意力的稳定性和分配能力。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通过一系列记忆测试，评估儿童的短期和长期记忆能力。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考察儿童的逻辑思维、抽象思维、问题解决等能力的发展情况。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评估儿童的语音发音准确性和清晰度。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语音和发音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评估儿童对语言的理解能力和表达能力，包括口头和书面表达。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理解和表达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了解儿童的词汇量、词汇运用以及语法的掌握情况。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词汇和语法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观察儿童在社交场合中的语言运用和沟通能力。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交流能力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语言发展评估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评估儿童的跑、跳、投等粗大运动技能的发展水平。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大运动技能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考察儿童的手部协调能力，如抓握、捏取、书写等精细动作。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精细运动技能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评估儿童的平衡感、协调性以及空间感知能力。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平衡和协调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观察儿童在运动过程中的计划性、灵活性和自控能力。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运动计划和控制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运动发展评估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https://d.book118.com/067112152022006042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2024-09-15T06:44:28.934</cp:lastPrinted>
  <dcterms:created xsi:type="dcterms:W3CDTF">2024-09-14T22:44:28Z</dcterms:created>
  <dcterms:modified xsi:type="dcterms:W3CDTF">2024-09-14T22:44:31Z</dcterms:modified>
</cp:coreProperties>
</file>