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33C15-5D4E-43FB-B8D7-96F68CB0C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A74A7-3860-4D43-BC58-CA84C9FA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92202-E2A5-4450-9F4E-F461BFC13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2D643-8EAF-458F-890B-20084DF0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4A8608-7DFD-4E42-8A4A-D9AB10381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B2BAF-0702-4E93-ABF1-7802837D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334DA-BD43-40CC-B703-20171AA12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759A0-612A-4ACF-8CF2-4DA2F8446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EFB5B-E35E-49E0-A430-09DD1B7F8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6465B-7AD1-47E1-957C-2F1653BAA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E9773-61BC-4401-B6F8-9E7BFFD8C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1305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垃圾分类对城市空气净化的作用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城市空气净化现状及挑战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垃圾分类对城市空气净化的作用机制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垃圾分类实践案例与效果评估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根据垃圾的物理性质、化学成分、处理方式及回收利用价值等因素，将垃圾划分为不同类别，以便实现资源化、减量化和无害化处理。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主要包括源头分类、投放分类、专业回收等。其中，源头分类要求居民在垃圾产生之初就进行分类；投放分类则是在垃圾收集点进行分类投放；专业回收则针对具有回收价值的垃圾进行专门收集和处理。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近年来，我国垃圾分类工作取得显著进展，多个城市出台相关法规和政策，推动垃圾分类落地实施。同时，垃圾分类产业链不断完善，回收利用率逐步提高。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许多发达国家在垃圾分类方面起步较早，已形成较为完善的分类体系和成熟的产业链。例如，日本实行严格的垃圾分类制度，德国则采用“绿点”回收系统，实现垃圾的资源化利用。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通过分类回收，可将有价值的垃圾转化为再生资源，减少对新资源的需求，降低能源消耗和环境污染。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垃圾分类有助于减少垃圾总量和降低处理难度，提高垃圾处理效率，减轻环境压力。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减量化处理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针对不同类别的垃圾采用适当的处理方式，可有效减少有毒有害物质的排放，保护生态环境和人类健康。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垃圾分类能够引导人们养成绿色消费和生活习惯，推动社会形成节约资源、保护环境的良好风尚。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促进绿色生活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城市空气净化现状及挑战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包括工厂排放的废气、烟尘、重金属等有害物质。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工业排放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汽车、摩托车等交通工具排放的尾气中含有大量的一氧化碳、氮氧化物等有害气体。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交通尾气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生活垃圾堆积、焚烧等处理方式会产生大量的二噁英、颗粒物等空气污染物。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城市空气污染来源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空气污染会刺激呼吸道，引发咳嗽、气喘、支气管炎等呼吸系统疾病。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长期暴露在空气污染环境中，会增加患高血压、冠心病等心血管疾病的风险。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空气污染会降低人体免疫力，使人更容易感染疾病。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空气污染对人体健康的影响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污染源复杂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城市空气污染源众多，涉及工业、交通、生活等多个领域，治理难度较大。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法规不完善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目前针对城市空气净化的法规还不够完善，缺乏有效的监管和惩罚措施。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技术不成熟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虽然目前已经有一些空气净化技术，但大多数技术还不够成熟，治理效果有限。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当前城市空气净化面临的挑战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垃圾分类对城市空气净化的作用机制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减少污染源排放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垃圾分类能够减少垃圾填埋和焚烧过程中产生的有害气体排放，如二氧化碳、甲烷、硫化氢等，从而减轻对大气环境的污染压力。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通过分类投放和处理，有害垃圾如废电池、废荧光灯管等可以得到专业处理，避免对环境和人体健康造成危害。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垃圾分类有利于可回收资源的回收利用，如废纸、废塑料、废金属等，通过回收再利用可以减少对自然资源的开采和消耗，从而降低资源开采和加工过程中的空气污染。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厨余垃圾等有机废弃物可以通过堆肥等方式转化为有机肥料，用于土壤改良和农业生产，减少化肥使用对空气的污染。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垃圾分类可以提高垃圾处理效率，降低垃圾处理设施的运行成本和能耗，从而减少处理过程中的空气污染。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通过分类投放和收集，可以减少垃圾混杂和污染，提高垃圾焚烧发电和填埋气体回收利用的效率，进一步减少空气污染。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提高垃圾处理效率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https://d.book118.com/067113053016006035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2024-09-09T09:11:43.717</cp:lastPrinted>
  <dcterms:created xsi:type="dcterms:W3CDTF">2024-09-09T01:11:43Z</dcterms:created>
  <dcterms:modified xsi:type="dcterms:W3CDTF">2024-09-09T01:11:46Z</dcterms:modified>
</cp:coreProperties>
</file>