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916B4D-A826-48BF-95FB-0A780B33D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1B54B-171F-4742-9EEA-DB72447C7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4193B-67D7-41C1-95CF-51784E660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A97D33-5BDB-43FA-B745-A4CDA041A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A8E40A-336B-4EA1-96BF-7A517AE3E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91B215-9589-4752-BBF2-BA3B038C8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2E1B9B-911D-4B95-B266-326C47811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82A23-B9F1-4356-BF8A-E8B0E72BE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047CD4-E53E-4E8E-8A56-D67316E43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0C9BE-22EB-42D5-9147-2C6D0B3FD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F31B3-714A-42F2-A7EB-CDF91761F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15045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项目交付验证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交付物清单及要求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验证方法与流程设计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资源准备与配置计划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实施方案及执行过程记录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结果分析与总结报告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423" r="33423"/>
          <a:stretch>
            <a:fillRect/>
          </a:stretch>
        </p:blipFill>
        <p:spPr>
          <a:xfrm>
            <a:off x="454962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客户需求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项目源于客户的具体需求，旨在满足其在特定领域的业务需求或解决现有问题。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项目符合市场发展趋势，顺应行业变革和技术创新潮流。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公司战略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项目与公司整体战略相契合，有助于提升公司核心竞争力和实现可持续发展。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项目旨在实现的具体业务目标，如提升销售额、降低成本、优化流程等。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项目在技术应用和创新方面的目标，如引入先进技术、提升系统性能、优化用户体验等。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项目对团队成员能力提升和团队协作的目标，如培养专业人才、提高团队凝聚力等。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项目目标设定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降低项目风险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促进项目持续改进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验证目的与意义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通过验证确保项目成果符合预期要求，保证项目质量和可靠性。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确保项目成果满足客户需求，提高客户满意度和信任度。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及时发现和纠正项目中的问题和缺陷，降低项目失败的风险。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通过反馈和总结经验教训，为后续项目提供改进和优化建议。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交付物清单及要求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项目合同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明确项目范围、时间、成本等关键要素的合同文件。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需求文档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详细描述项目需求、功能、性能等要求的文档。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项目计划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详细的项目时间表、里程碑、资源计划等。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交付物清单列举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设计文档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测试报告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用户手册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安装部署文档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交付物清单列举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499" r="1349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43" r="1454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9553" r="2955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7341" r="1734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包括系统架构、数据库设计、界面设计等相关文档。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对项目进行全面测试并生成的测试报告，包括测试用例、测试结果、缺陷跟踪等。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为用户提供系统操作指南和帮助文档。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提供系统安装、配置和部署的详细说明。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交付物必须准确反映项目需求和设计要求，无歧义或错误。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交付物应包含项目所需的所有文档和资料，确保信息的全面覆盖。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完整性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交付物之间应保持内在逻辑和信息的一致性，避免出现矛盾或冲突。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一致性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交付物应清晰易读，采用适当的格式和排版，方便项目干系人阅读和理解。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可读性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交付物质量要求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用户满意度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项目交付物应满足用户需求和期望，提高用户满意度和忠诚度。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安全要求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项目交付物应符合安全标准和要求，如加密、身份验证、访问控制等。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性能指标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项目交付物应达到预定的性能指标，如响应时间、吞吐量、稳定性等。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合同要求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项目交付物必须符合合同条款和规定，满足合同约定的验收标准。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项目交付物应遵循相关行业标准和规范，确保项目的合规性和可靠性。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验收标准明确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验证方法与流程设计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对照项目需求文档，逐项检查实现的功能是否满足需求，包括功能完整性、性能、安全性等方面。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基于需求的验证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根据项目实际使用场景，设计测试用例，模拟用户操作，检查系统在不同场景下的表现。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基于场景的验证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审查项目代码，检查代码质量、规范性、可维护性等方面，确保代码实现与设计一致。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基于代码的验证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验证方法选择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设计测试用例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根据验证目标和计划，设计全面、有效的测试用例，覆盖项目所有重要功能和场景。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明确验证目标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确定项目交付验证的具体目标，包括功能、性能、安全等方面的要求。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制定验证计划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根据项目特点和实际情况，制定详细的验证计划，包括验证方法、资源安排、时间进度等。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执行测试用例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按照测试用例的设计，逐一执行测试，记录测试结果和问题。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分析测试结果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对测试结果进行汇总和分析，识别问题并分类，评估项目交付质量。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流程设计思路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https://d.book118.com/067115045140006040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2024-09-13T06:27:38.381</cp:lastPrinted>
  <dcterms:created xsi:type="dcterms:W3CDTF">2024-09-12T22:27:38Z</dcterms:created>
  <dcterms:modified xsi:type="dcterms:W3CDTF">2024-09-12T22:27:40Z</dcterms:modified>
</cp:coreProperties>
</file>