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50638-7E6C-436C-A488-EFD4AF531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62413-0D74-4ACE-B5A3-8A89B7E79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B8272-463B-482A-95AF-E0421CDA3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889CA-97AB-4F82-849D-A0843A2B2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155F3D-FEF9-4F7C-8990-4B0F58291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631544-8708-464D-8E30-5BC68DD89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2739B3-1C60-4D33-8C2C-CF1E3D39E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3371E-115A-4ED4-B5BB-089DDA93E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931C7F-B291-4E3D-A386-C658FFEFF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56D36-5F83-4D75-B877-6BBAAC2A3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D5F3E-6751-4E03-92D7-C0E1A7890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16120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新生儿保健期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新生儿生理特点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新生儿常见疾病及预防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新生儿心理发展及教育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新生儿安全防护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新生儿生理特点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新生儿在出生后的头几个月生长速度非常快，体重和身高的增加迅速。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快速生长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骨骼发育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279" b="112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新生儿骨骼相对柔软，易弯曲，需要特别注意防止意外伤害。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新生儿肌肉发展尚未完全成熟，需要逐步加强锻炼和训练。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生长特点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新生儿消化系统最适合母乳喂养，能够充分吸收母乳中的营养成分。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431" r="16431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新生儿的胃容量较小，需要少量多餐，逐步适应固体食物。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胃容量有限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由于胃呈水平位置，新生儿容易发生溢奶，需注意喂奶姿势和拍嗝。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容易发生溢奶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免疫力较弱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新生儿免疫系统尚未完全发育，对疾病的抵抗力较弱。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预防接种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新生儿需要及时接种各类疫苗，以增强免疫力，预防常见疾病。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注意卫生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新生儿接触的物品和环境应保持清洁卫生，减少感染风险。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新生儿对温度的调节能力较弱，需要适宜的环境温度和保暖措施。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对温度敏感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根据季节和室内温度，适时为新生儿增减衣物，保持舒适状态。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注意增减衣物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212" r="1721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过度包裹可能导致新生儿过热，甚至产生危险，应合理控制包裹厚度。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避免过度包裹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体温调节特点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新生儿护理要点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新生儿最理想的食品是母乳，母乳含有丰富的营养物质和免疫活性物质，有助于宝宝的生长发育和免疫保护。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新生儿需要频繁地哺乳，通常每天要哺乳8-12次甚至更多，以维持充足的乳汁供应。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按需哺乳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当宝宝吃饱时，他们会表现出满足感，不再哭闹或吮吸有力。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观察宝宝饱腹感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正确的哺乳姿势有助于宝宝顺利吸吮，同时避免乳头疼痛和乳腺炎等问题。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注意哺乳姿势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新生儿需要建立规律的睡眠习惯，家长应尽量保持固定的睡眠时间和起床时间，培养宝宝的生物钟。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建立规律的睡眠习惯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为宝宝创造一个安静、舒适、温暖的睡眠环境，避免过冷或过热。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舒适的睡眠环境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在宝宝睡觉前进行一些固定的活动，如洗澡、换尿布、哺乳等，有助于宝宝放松并进入睡眠状态。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建立睡前仪式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婴儿床应安全牢固，避免使用过软的床垫和枕头，以防窒息风险。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注意睡眠安全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睡眠要点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更换尿布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衣物和玩具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注意室内环境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日常护理要点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668" r="1466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6932" r="693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6351" b="635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经常给宝宝洗澡，擦拭身体，保持皮肤清洁干燥，以预防皮肤感染和尿布疹等问题。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及时更换尿布，选择合适的尿布尺寸和品牌，以防尿布疹和皮肤过敏。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给宝宝的衣物和玩具要清洗干净，避免过多的化学物质和过敏原。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保持室内空气流通，维持适宜的温度和湿度，减少过多的人员流动，以降低感染风险。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125" r="16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根据医生的建议，按照接种计划为宝宝接种必要的疫苗，预防常见的传染病。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按计划接种疫苗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注意接种后护理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了解疫苗禁忌症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注意疫苗储存和运输安全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在宝宝接种疫苗后，家长应注意观察宝宝的反应，如出现发热、红肿等症状应及时就医。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在接种疫苗前，家长应向医生说明宝宝的健康状况和过敏史等情况，避免接种不适合的疫苗。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家长应妥善保管疫苗，按照说明书上的温度要求储存和运输疫苗，以确保疫苗的有效性和安全性。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疫苗接种要点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新生儿常见疾病及预防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https://d.book118.com/067116120010006043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2024-09-16T16:50:46.872</cp:lastPrinted>
  <dcterms:created xsi:type="dcterms:W3CDTF">2024-09-16T08:50:46Z</dcterms:created>
  <dcterms:modified xsi:type="dcterms:W3CDTF">2024-09-16T08:50:49Z</dcterms:modified>
</cp:coreProperties>
</file>