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0B1E3-5EEB-4D63-BFD0-C06107315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7F6A3-EFCB-4C01-8789-418331FA1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2D6A3-4A9C-4BD3-96E2-C0245DC06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57A04-B089-49EE-BFFA-3D75E30E1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D09F5-6CA0-49B2-8C0E-C3755C828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A7EE5A-E060-4CE7-846C-A7B0D7B88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EF421-AF0E-4D0F-A22F-A209E992E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53274-8BB5-4403-93B2-476261E6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EB976-69EE-48E0-A2D9-1C27EDD0A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C2981-C338-40C8-8598-BE45D0576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74E2F-6FD4-4F41-8964-13147D452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21016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便秘护理诊断与鉴别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便秘的预防与保健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便秘的基本概念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便秘是指排便次数减少、粪便量减少、粪便干结、排便费力等症状的疾病。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功能性便秘、器质性便秘、药物性便秘等。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73" b="94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饮食不当、缺乏运动、精神压力大、肠道疾病等。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腹痛、腹胀、恶心、呕吐、食欲不振等。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长期便秘可能导致肠道炎症、肠道菌群失调等问题。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500" b="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便秘可能导致焦虑、抑郁等心理问题，影响生活质量。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长期便秘还可能引起痔疮、肛裂等疾病，增加治疗难度。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便秘的护理诊断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616" r="146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272" r="2327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观察患者的排便频率、大便形状和排便困难程度等，以判断是否存在便秘症状。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询问患者是否有慢性便秘史、肠道疾病史、饮食习惯、生活方式等，以了解便秘的原因。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进行腹部触诊、直肠指诊等检查，以排除其他肠道疾病。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进行粪便常规、潜血试验等检查，以了解肠道功能和是否存在肠道器质性病变。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每周排便次数少于3次。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大便干燥、硬结，不易排出。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排便时感到费力、疼痛或不适。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可能有腹痛、腹胀、恶心等症状。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排便次数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大便形状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排便困难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伴随症状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通过询问症状和病史，初步判断是否存在便秘症状。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根据初步评估结果，进行必要的体检和实验室检查，以明确诊断。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排除其他可能导致类似症状的疾病，如肠道器质性病变、内分泌疾病等。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根据诊断结果，制定个性化的护理计划，包括饮食调整、运动建议、药物治疗等。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便秘的鉴别诊断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与其他疾病的鉴别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与肠易激综合征鉴别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肠易激综合征通常表现为腹部不适和排便习惯改变，但无器质性病变，而便秘可能伴随肠道器质性改变。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与肠道器质性疾病鉴别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肠道器质性疾病如结肠癌、结肠炎等可能导致便秘症状，需要通过医学检查进行鉴别。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与神经系统疾病鉴别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神经系统疾病如帕金森病、多发性硬化等可能影响肠道蠕动，导致便秘症状，需要与单纯的便秘进行鉴别。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详细了解患者的病史，包括饮食习惯、生活方式、家族史、用药情况等，有助于判断便秘的原因。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进行全面的体格检查，特别是腹部检查，可以发现可能的器质性病变。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通过血液、尿液等实验室检查可以帮助鉴别其他全身性疾病引起的便秘。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如结肠造影、腹部CT等影像学检查可以发现肠道器质性病变。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https://d.book118.com/067121016051006032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2024-09-05T03:20:36.346</cp:lastPrinted>
  <dcterms:created xsi:type="dcterms:W3CDTF">2024-09-04T19:20:36Z</dcterms:created>
  <dcterms:modified xsi:type="dcterms:W3CDTF">2024-09-04T19:20:38Z</dcterms:modified>
</cp:coreProperties>
</file>