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DCC458-6042-4609-8FB0-9D5986A0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5A06-A38B-43F0-BF8A-92DDF7FF0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67610-C7A7-4D2C-9542-8ABD9E495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83E2C-3E24-47B6-B4ED-435A2C0CE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9595F-6372-4707-AA2F-FDB33301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23EE8-72E5-4AE8-9742-234D6502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B2429-AC1C-4C38-BAB9-2325246B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EBC52-A7DD-4333-ACD1-FEFB4BB6D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44B0B-4725-45C3-B3F0-8822DDB0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852F8-A788-46BE-8350-6AC5D528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BC9D5-0866-4A46-9AE6-49365A6BA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21054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议论文拟题分析课件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议论文拟题的重要性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吸引读者注意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运用修辞手法、疑问句式、引用名言等技巧，可以增加标题的吸引力，引发读者的好奇心。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标题是文章的第一印象，一个好的标题能够吸引读者的注意力，激发他们的阅读兴趣。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明确文章主题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一个好的标题应该能够概括文章的主题，让读者在阅读前对文章内容有一个大致的了解。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标题应避免过于笼统或过于具体，要恰当地反映文章的核心观点和讨论的问题。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一个有深度的标题可以引导读者思考文章所探讨的问题，激发他们的思考和讨论。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标题可以提出疑问、挑战传统观念或引发新的思考角度，引导读者深入探讨文章的主题。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引导读者思考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议论文拟题的原则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标题应准确反映文章的主题或主要观点，不能让人产生误解或歧义。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在拟题时，要确保标题能够清晰地表达文章的中心思想，不使用模糊或抽象的措辞。同时，要注意避免使用过于宽泛或过于狭隘的词汇，以免误导读者或限制文章内容的深度和广度。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准确反映主题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标题应简短明了，避免冗长和复杂的表达。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标题的长度应该适中，既要能够概括文章的主要内容，又不能过于简短或过于冗长。在表达上，应尽量使用简练、精辟的语言，避免使用过多的修饰语和形容词。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新颖独特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标题应具有创新性和独特性，能够吸引读者的注意力。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在拟题时，可以尝试使用一些新颖、独特的表达方式或词汇，以增加标题的吸引力和可读性。同时，要注意避免盲目追求新颖而忽略了标题的实际意义和准确性。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https://d.book118.com/067121054035006030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2024-09-01T18:38:44.803</cp:lastPrinted>
  <dcterms:created xsi:type="dcterms:W3CDTF">2024-09-01T10:38:44Z</dcterms:created>
  <dcterms:modified xsi:type="dcterms:W3CDTF">2024-09-01T10:38:46Z</dcterms:modified>
</cp:coreProperties>
</file>