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EB2AE-168C-4D2B-9727-BC970DA61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B1A8E-7F2F-45D5-9EBD-8C482F0BF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E879A-764D-422F-BC33-B738B463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A8046-6C19-46EE-8005-B279C8466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2172E-ADA9-4FC7-A079-B94898E67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1BFAF3-266D-42C0-A0F7-F53FC7C1E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9BBC87-D5F1-4E6A-8BC5-2747F4FA6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1E9B5-F582-4FEB-8F9D-85D07518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46D65-2DA1-439A-A084-CFEB8100D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C7594-26DB-4709-8FFC-1ED1E33DF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3A475-D859-4FE0-857A-AE6C20D1E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21152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优质护理的核心要素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优质护理实践案例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优质护理的挑战与解决方案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未来优质护理的发展趋势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优质护理是指在护理工作中，以病人为中心，强化基础护理，全面落实护理责任制，深化护理专业内涵，整体提升护理服务水平。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优质护理强调对病人的全面关注，注重细节服务，提供个性化护理，加强团队合作，并注重持续改进。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优质护理能够满足病人的需求，提高病人对护理工作的满意度。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500" b="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通过加强基础护理和关注病人安全，优质护理有助于提升医疗质量。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优质护理强调团队合作，有助于提高护士的工作积极性和团队协作能力。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优质护理起源于20世纪80年代的美国，经过多年的发展，已经成为全球范围内广泛认可的护理理念。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随着医疗技术的进步和人们对健康需求的提高，优质护理将进一步向精细化、个性化、全面化的方向发展。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未来，优质护理将更加注重跨学科合作、科技应用和数据分析，以提供更高效、精准的护理服务。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准确识别患者的生理、心理和社会需求，是提供优质护理服务的前提。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根据患者需求，制定个性化的护理计划和措施，以满足患者的期望。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需求满足策略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建立有效的患者反馈渠道，及时了解患者对护理服务的评价和意见，持续改进护理服务。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需求反馈机制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患者需求满足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护理服务流程优化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对现有的护理服务流程进行全面分析，找出存在的问题和瓶颈。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流程重组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对护理服务流程进行优化和重组，提高服务效率和质量。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利用信息化手段，实现护理服务流程的自动化和智能化，提高服务效率。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对护理服务过程进行实时监控，确保服务质量达标。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制定科学的护理质量标准和评价指标。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针对质量监控中发现的问题，制定并实施有效的改进措施，持续提高护理质量。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加强护士的专业知识培训，提高护理技能水平。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培养护士良好的职业态度，增强服务意识，提高患者满意度。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职业态度培养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加强护士之间的沟通与协作，提高团队整体服务能力。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护士职业素养提升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优质护理实践案例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全面提升、患者满意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某医院通过实施优质护理，全面提升了护理服务质量，患者的满意度得到显著提高。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案例一：某医院优质护理实践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https://d.book118.com/067121152152006031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2024-09-04T08:17:12.311</cp:lastPrinted>
  <dcterms:created xsi:type="dcterms:W3CDTF">2024-09-04T00:17:12Z</dcterms:created>
  <dcterms:modified xsi:type="dcterms:W3CDTF">2024-09-04T00:17:14Z</dcterms:modified>
</cp:coreProperties>
</file>