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14281-A010-40E7-8F11-8D5DF383F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54186-266C-401C-B9D5-61BE2CE3F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F5C05-8905-48C7-8E9B-CD3BB9514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1E43B-AFD7-4343-9E14-3680CC204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F43934-8F64-4166-A6CE-24D04FDA3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21AF8-9095-4ACA-8EAC-14405BC38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0E3CCE-D603-4147-A5D1-6492D077D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21071-CBD3-4208-9082-3E654B457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7827F-5E59-458F-885C-AA178E6E0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3D45C-A54D-41A1-BE16-5676EBBAE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627D2-CABE-407A-AB4A-42144EE6C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22064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护理职称晋升述职报告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专业技术与能力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职称晋升理由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对护理工作的思考与建议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068049" y="2057190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049668" y="2057190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36174" y="2057190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年龄：XX岁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170011" y="446995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工作单位：XX医院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61695" y="446995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从事护理工作年限：XX年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2010年至今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在XX医院从事临床护理工作，先后在内科、外科、妇产科等科室工作。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2013年至今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担任责任护士，负责患者的病情观察、护理操作和健康教育等工作。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2016年至今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担任护理组长，负责本组护士的排班、工作安排和质量控制等工作。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2011年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参加XX医院组织的为期X个月的护理管理培训班，获得结业证书。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2013年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参加XX市卫生局组织的为期X周的护理骨干培训班，获得结业证书。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参加XX大学举办的为期X个月的护理管理高级研修班，获得结业证书。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参加XX医院组织的为期X周的危重病护理培训班，获得结业证书。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学习与培训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密切观察患者的病情变化，及时发现并处理异常情况，确保患者安全。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向患者及家属提供健康教育，包括疾病知识、用药指导、饮食建议等。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根据医生开具的医嘱，准确、及时地执行各项护理操作，如给药、输液、测量生命体征等。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关注患者的心理状态，提供心理支持和疏导，促进患者康复。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日常工作内容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426" b="542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通过参加培训和实践，不断提升护理技能和理论知识，提高护理质量。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在工作中不断总结经验，改进护理流程，提高工作效率。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在面对紧急情况时，能够迅速、冷静地应对，采取有效的急救措施。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护理实践与经验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与医生、药师、营养师等医疗团队成员密切合作，共同为患者提供全面、连续的护理服务。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与患者及家属保持良好的沟通，了解他们的需求和意见，提高患者满意度。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与其他部门合作，确保患者得到及时、有效的支持和服务。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专业技术与能力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理论知识应用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将所学的理论知识灵活运用到实际工作中，提高护理工作的科学性和有效性。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专业知识更新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持续关注护理领域的新知识、新技术，通过学术会议、文献阅读等方式保持专业知识的更新。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护理理论掌握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操作技能训练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定期参与护理技能培训，提高护理操作水平，确保病人得到安全、有效的护理服务。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技能创新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在传统护理技能的基础上，尝试新的护理方法和技巧，提高护理效果。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https://d.book118.com/067122064145006033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2024-09-07T09:45:47.705</cp:lastPrinted>
  <dcterms:created xsi:type="dcterms:W3CDTF">2024-09-07T01:45:47Z</dcterms:created>
  <dcterms:modified xsi:type="dcterms:W3CDTF">2024-09-07T01:45:49Z</dcterms:modified>
</cp:coreProperties>
</file>