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DDC2E-2EB1-4277-B6B9-99D4E066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56C50-7D08-4026-A848-20F18077D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62E71-6B64-4BF1-9DD1-24037A4F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F3017-F4B7-470C-80A6-53F129624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51226-1037-4606-BBFF-2BAE5AA5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FB7EE8-0A3B-4D1C-9C43-2B9D20394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55719-2F5D-45A9-A1DE-5A638CBBF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E004D-3595-43EB-9E33-C13B4A922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9B204-A611-45F0-A495-8ABFA421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1B3C6-F73C-4953-8888-400D88D2D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B3F5B-C8D2-424A-8904-A6068189A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2403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运营部门绩效考核管理方案的案例分享与分析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案例分享：某公司运营部门绩效考核管理实践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案例分析：运营部门绩效考核管理方案优缺点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绩效考核管理方案实施中的挑战与对策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通过绩效考核管理，激励员工积极投入工作，提高运营效率。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确保目标实现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将公司战略目标与运营部门绩效指标相结合，确保目标得以实现。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根据绩效考核结果，合理分配资源，促进资源的最优配置。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通过案例分享，可以借鉴其他公司的成功经验，避免走弯路。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借鉴经验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分析案例中的绩效考核管理方案，可以发现其中存在的问题和不足。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根据自身公司的实际情况，结合案例分析，改进运营部门的绩效考核管理方案。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改进自身管理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分享与分析的重要性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2" r="3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激励员工创新和个人成长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3564" b="1356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确保部门与公司整体战略的一致性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可量化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尽量使用可量化的指标，减少主观判断。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确保考核过程透明，结果客观。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考核结果需及时反馈给被考核者，以便调整工作策略。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月度考核：针对日常运营工作表现。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季度考核：评估阶段性项目或活动的成果。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年度考核：全面评价员工年度工作表现，与年终奖惩、晋升等挂钩。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运营部门全体员工，包括运营专员、运营经理等。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完成任务的数量和质量，目标达成度等。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专业技能、团队协作能力、创新能力等。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工作态度：责任心、积极性、遵守规章制度等。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同事、上级、下级等多角度评价。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KPI（关键绩效指标）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如网站流量、用户活跃度、转化率等。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OKR（目标与关键成果）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设定挑战性目标，关注实现过程与结果。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案例分享：某公司运营部门绩效考核管理实践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58" r="14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该公司是一家电商企业，拥有庞大的用户群体和丰富的商品资源，市场竞争激烈。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运营部门负责公司的营销推广、用户维护、商品管理等工作，是公司实现业务目标的重要部门。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公司背景和运营部门概况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运营部门概况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https://d.book118.com/067124034033006041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2024-09-13T22:03:19.637</cp:lastPrinted>
  <dcterms:created xsi:type="dcterms:W3CDTF">2024-09-13T14:03:19Z</dcterms:created>
  <dcterms:modified xsi:type="dcterms:W3CDTF">2024-09-13T14:03:21Z</dcterms:modified>
</cp:coreProperties>
</file>