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CC1327-A50C-4C5F-9B1F-1110D7D43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5932C-834A-4B12-BACB-0E70185FD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8DE7CC-2F72-4B9B-9F98-8922C664E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1F8162-FEAF-46E7-9592-7CB568705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B15075-DC6E-412F-9508-FC2B83A2C6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398E06-51C4-424D-893B-AF4333BEAA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66466-BEBB-4790-8B61-0B1432B7A5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30898-556D-4BE9-99CD-2C49557DE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85C37-56CD-4A52-A49E-651C0E15C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FCFBC-0D70-4345-AB12-DE28A7AF4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C70D21-0DA2-4DF0-A38F-D21D6678D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3001110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了解严重精神障碍患者家庭的心理影响及应对</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家庭成员的心理影响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家庭成员的应对方式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社会支持与政策建议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847" r="138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随着社会对精神健康的关注度提高，家庭成员的心理状态和应对方式逐渐受到重视。</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严重精神障碍是一种长期存在的精神疾病，对患者及其家庭的生活质量和心理健康造成严重影响。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33" b="763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严重精神障碍包括但不限于精神分裂症、双相情感障碍、抑郁症等。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这些疾病具有病程长、反复发作、治疗难度大的特点，给家庭带来沉重的负担。</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家庭成员的心理影响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624" b="46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262" b="122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焦虑和恐惧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家庭成员可能因为担心患者的病情和未来而感到焦虑和恐惧，这种情绪可能导致他们过度保护患者，限制患者的自主性和独立性。</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家庭成员可能会担心患者可能对他人或自己造成伤害，这种担忧可能导致他们限制患者的社交活动和独立出行。</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家庭成员可能担心患者无法得到足够的医疗照顾和社会支持，这种担忧可能导致他们过度干预患者的日常生活和决策。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家庭成员可能会因为无法治愈患者的疾病或无法提供足够的支持和照顾而感到自责和内疚。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家庭成员可能认为自己应该为患者的疾病负责，这种负罪感可能导致他们过度承担患者的责任，忽视自己的需求和情感。</a:t>
            </a:r>
          </a:p>
        </p:txBody>
      </p:sp>
      <p:pic>
        <p:nvPicPr>
          <p:cNvPr id="6" name="Picture 6"/>
          <p:cNvPicPr>
            <a:picLocks noChangeAspect="1"/>
          </p:cNvPicPr>
          <p:nvPr/>
        </p:nvPicPr>
        <p:blipFill>
          <a:blip r:embed="rId2"/>
          <a:srcRect t="13226" b="13226"/>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自责和内疚感可能导致家庭成员在面对患者时过于谨慎和紧张，进一步加剧家庭关系的紧张和疏远。</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自责和内疚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家庭成员可能会因为患有精神障碍的亲人而感到羞耻，这种情绪可能导致他们隐藏患者的情况，避免与他人交流和寻求帮助。</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家庭成员可能会担心被歧视和排斥，这种担忧可能导致他们限制患者的社交活动和参与公共场合。</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羞耻感可能导致家庭成员忽视患者的情感需求，减少与患者的沟通和互动，进一步加剧家庭关系的冷漠和疏远。</a:t>
            </a:r>
          </a:p>
        </p:txBody>
      </p:sp>
      <p:pic>
        <p:nvPicPr>
          <p:cNvPr id="11" name="Picture 11"/>
          <p:cNvPicPr>
            <a:picLocks noChangeAspect="1"/>
          </p:cNvPicPr>
          <p:nvPr/>
        </p:nvPicPr>
        <p:blipFill>
          <a:blip r:embed="rId2"/>
          <a:srcRect l="4250" r="425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4667" r="14667"/>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20000" r="20000"/>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羞耻感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家庭成员可能需要寻求外部支持和资源，以应对患者的疾病和治疗，这种寻求帮助的过程可能导致家庭成员之间的分歧和分歧。</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家庭成员可能需要适应患者病情的变化和治疗的进展，这种变化可能导致家庭关系紧张和冲突。</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家庭成员可能需要重新分配角色和责任，以应对患者的需求和状况，这种调整可能导致家庭成员之间的矛盾和不满。</a:t>
            </a:r>
          </a:p>
        </p:txBody>
      </p:sp>
      <p:pic>
        <p:nvPicPr>
          <p:cNvPr id="12" name="Picture 12"/>
          <p:cNvPicPr>
            <a:picLocks noChangeAspect="1"/>
          </p:cNvPicPr>
          <p:nvPr/>
        </p:nvPicPr>
        <p:blipFill>
          <a:blip r:embed="rId2"/>
          <a:srcRect l="2292" r="229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8027" b="802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4509" b="450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家庭关系的变化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家庭成员的应对方式</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https://d.book118.com/067130011101006043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2024-09-17T07:31:29.327</cp:lastPrinted>
  <dcterms:created xsi:type="dcterms:W3CDTF">2024-09-16T23:31:29Z</dcterms:created>
  <dcterms:modified xsi:type="dcterms:W3CDTF">2024-09-16T23:31:31Z</dcterms:modified>
</cp:coreProperties>
</file>