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C9D42-009C-4130-9732-B15C75311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DF4C2-013C-4F57-B446-0E4C05B6B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39138-0664-4874-8E08-440FB5630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7D1E60-CCC4-47E0-8372-55AEA6B88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1D60EF-06BF-4DB6-9040-70A3C2CE8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9E702A-BD2A-44E7-A5B8-B52C06999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B719B2-AA28-4620-B24C-4C677A8A5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AD63D8-7BCE-4FD0-BFF0-44A2073C7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84409B-F147-49A1-8801-D74D35F90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57CCAF-4CE2-4D35-A684-190FA2760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510FA-9F79-4362-B1BB-08E52CDCB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3002405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《方案确定并执行》ppt课件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方案确定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方案调整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方案确定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确保方案的目标清晰、具体，能够被所有参与者理解和认同。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目标可衡量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目标可达成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目标应该是可以量化的，以便于评估方案执行的效果。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确保目标既不过于简单，也不过于困难，而是具有可行性和挑战性。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对当前存在的问题进行全面、深入的分析，找出问题的根本原因。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在分析问题时，要明确问题的主要矛盾和重点，以便于制定针对性的解决方案。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确定重点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预测在解决问题过程中可能出现的风险和挑战，提前制定应对措施。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预测风险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制定的方案应该具体、详细，包括具体的步骤、措施、时间节点等。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方案详细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方案应该涵盖解决问题的各个方面，不仅包括实施步骤，还包括资源、人力、预算等方面的考虑。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方案全面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方案应该具有一定的灵活性，以便应对可能的变化和不可预见的情况。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方案灵活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制定方案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评估方案的目标是否与组织战略目标保持一致，是否有助于推动组织的发展。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评估方案的实施是否与组织的资源能力相匹配，包括人力、物力、财力等。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评估方案实施过程中可能出现的风险，以及风险应对措施的有效性。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评估方案的效益是否具有可持续性，是否能够在长期内为组织带来稳定的收益。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目标一致性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资源匹配度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风险可控性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效益可持续性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模拟实验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标杆比较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通过数据和指标对方案进行量化的评估，如成本效益分析、风险评估等。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通过专家意见、访谈等方式对方案进行定性的评估，如SWOT分析、PEST分析等。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通过模拟方案的实施过程，评估方案的可行性和效果。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将方案与行业内的最佳实践进行比较，找出差距和改进方向。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将评估结果反馈给方案制定者和执行者，并根据评估结果进行必要的调整和改进。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实施评估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按照评估标准和方法对方案进行评估，得出评估结果。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制定评估标准和方法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根据评估目标制定相应的评估标准和评估方法。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在评估开始前，要明确评估的目的和重点，以便有针对性地进行评估。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通过调查、访谈、数据分析等方式收集与方案相关的信息。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方案执行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https://d.book118.com/067130024053006040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2024-09-12T17:03:47.613</cp:lastPrinted>
  <dcterms:created xsi:type="dcterms:W3CDTF">2024-09-12T09:03:47Z</dcterms:created>
  <dcterms:modified xsi:type="dcterms:W3CDTF">2024-09-12T09:03:49Z</dcterms:modified>
</cp:coreProperties>
</file>