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1AECD-1952-45BB-BBD4-F63B5E08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2B057-354F-4ABB-B50B-76A3792D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09792-4328-43A7-AEFF-C067551D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7419C-0A32-4628-8FBB-B4FAFA70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E181D-79FD-4B72-96A7-4759A2569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FAD47-A19F-41C9-8BB1-9C7D9E72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ED686-5A44-4957-AB94-0632FAB4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75513-8BBB-4357-B20A-77740C245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758F4-9152-4839-8062-964C5ED0A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5DE30-1EB5-4AB3-AECC-6E6304A0D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9D342-8AEE-42FF-A86F-DC89989B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emf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011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质量季度分析\n## 1.护理质量季度分析的意义和目的\n### 1.1提高护理服务质量，保障患者安全\n### 1.2分析护理质量存在问题，提出改进措施\n### 1.3促进护理团队之间的交流与合作\n## 2.护理质量季度分析的数据收集与方法\n### 2.1收集护理质量相关数据，确保数据准确性\n### 2.2运用统计学方法，对数据进行分析处理\n### 2.3制定护理质量评价标准，进行综合评分\n## 3.护理质量季度分析的内容与指标\n### 3.1分析护理服务质量，包括护理技能、服务态度等\n### 3.2分析护理安全管理，包括护理差错、患者满意度等\n### 3.3分析护理教育培训，包括培训内容、效果评价等\n## 4.护理质量季度分析的结果与反馈\n### 4.1总结护理质量季度分析结果，提出改进意见\n### 4.2将分析结果反馈给护理团队，促进持续改进\n### 4.3定期对护理质量季度分析进行总结，不断提高分析效果\n## 5.护理质量季度分析的案例分析\n### 5.1分析护理质量季度分析中的成功案例，提炼经验教训\n### 5.2分析护理质量季度分析中的问题案例，提出改进措施\n### 5.3分享护理质量季度分析的案例，提高护理团队的质量意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护理质量季度分析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护理质量季度分析的意义和目的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通过分析护理服务质量，发现存在的问题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提高护理技能，减少护理差错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提高服务态度，提升患者满意度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提高护理沟通，增强患者信任度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通过分析护理安全管理，确保患者安全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分析护理差错，制定预防措施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分析患者满意度，改进护理服务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分析护理风险，加强风险控制</a:t>
                </a:r>
                <a:endParaRPr/>
              </a:p>
            </p:txBody>
          </p:sp>
        </p:grpSp>
        <p:grpSp>
          <p:nvGrpSpPr>
            <p:cNvPr id="1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通过分析护理教育培训，提高护理团队素质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分析培训内容，优化培训计划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分析培训效果，提高培训质量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分析培训需求，制定培训目标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提高护理服务质量，保障患者安全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护理技能不足，加强技能培训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服务态度不佳，加强服务态度教育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护理沟通不畅，加强沟通技巧培训</a:t>
                </a:r>
                <a:endParaRPr/>
              </a:p>
            </p:txBody>
          </p: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分析护理服务质量存在的问题</a:t>
                </a:r>
                <a:endParaRPr/>
              </a:p>
            </p:txBody>
          </p:sp>
        </p:grpSp>
        <p:grpSp>
          <p:nvGrpSpPr>
            <p:cNvPr id="1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护理差错频发，加强差错防范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患者满意度不高，改进护理服务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护理风险较高，加强风险控制</a:t>
                </a:r>
                <a:endParaRPr/>
              </a:p>
            </p:txBody>
          </p:sp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分析护理安全管理存在的问题</a:t>
                </a:r>
                <a:endParaRPr/>
              </a:p>
            </p:txBody>
          </p:sp>
        </p:grpSp>
        <p:grpSp>
          <p:nvGrpSpPr>
            <p:cNvPr id="1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培训内容不全面，完善培训内容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培训效果不明显，提高培训质量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培训需求不明确，制定培训目标</a:t>
                </a:r>
                <a:endParaRPr/>
              </a:p>
            </p:txBody>
          </p:sp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分析护理教育培训存在的问题</a:t>
                </a:r>
                <a:endParaRPr/>
              </a:p>
            </p:txBody>
          </p:sp>
        </p:grpSp>
      </p:grpSp>
      <p:pic>
        <p:nvPicPr>
          <p:cNvPr id="1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分析护理质量存在问题，提出改进措施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通过分析护理服务质量，发现团队间的差距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护理技能差距，加强团队培训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服务态度差距，加强团队教育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护理沟通差距，加强团队建设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通过分析护理安全管理，提高团队安全意识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分析护理差错，分享经验教训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分析患者满意度，学习优秀做法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分析护理风险，共同制定防范措施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通过分析护理教育培训，促进团队共同进步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分析培训内容，共同制定培训计划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分析培训效果，互相学习优点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分析培训需求，制定共同的培训目标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促进护理团队之间的交流与合作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护理质量季度分析的数据收集与方法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收集护理服务质量相关数据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护理技能数据，如操作考核成绩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服务态度数据，如患者满意度调查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护理沟通数据，如护理投诉与纠纷</a:t>
                </a:r>
                <a:endParaRPr/>
              </a:p>
            </p:txBody>
          </p:sp>
        </p:grpSp>
        <p:grpSp>
          <p:nvGrpSpPr>
            <p:cNvPr id="22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收集护理安全管理相关数据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护理差错数据，如差错发生率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患者满意度数据，如满意度调查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护理风险数据，如风险事件发生率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收集护理教育培训相关数据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培训内容数据，如培训计划与课程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培训效果数据，如培训考核成绩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培训需求数据，如护士培训需求调查</a:t>
                </a:r>
                <a:endParaRPr/>
              </a:p>
            </p:txBody>
          </p:sp>
        </p:grpSp>
      </p:grpSp>
      <p:pic>
        <p:nvPicPr>
          <p:cNvPr id="23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收集护理质量相关数据，确保数据准确性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运用描述性统计学方法，描述数据的基本特征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计算均值、标准差等统计量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绘制箱线图、直方图等图形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分析数据的分布趋势和离散程度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运用相关性统计学方法，分析数据之间的关系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计算相关系数，衡量数据的关联程度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绘制散点图，直观展示数据关系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分析数据的因果关系和相关性</a:t>
                </a:r>
                <a:endParaRPr/>
              </a:p>
            </p:txBody>
          </p:sp>
          <p:pic>
            <p:nvPicPr>
              <p:cNvPr id="2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运用推断性统计学方法，进行数据推断和检验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计算置信区间，估计数据的总体特征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进行假设检验，判断数据之间的差异是否显著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分析数据的统计意义和可靠性</a:t>
                </a:r>
                <a:endParaRPr/>
              </a:p>
            </p:txBody>
          </p:sp>
          <p:pic>
            <p:nvPicPr>
              <p:cNvPr id="2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运用统计学方法，对数据进行分析处理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制定护理质量评价标准，进行综合评分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护理技能评价标准，如操作考核成绩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服务态度评价标准，如患者满意度调查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护理沟通评价标准，如护理投诉与纠纷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护理安全管理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护理差错评价标准，如差错发生率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患者满意度评价标准，如满意度调查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护理风险评价标准，如风险事件发生率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护理教育培训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培训内容评价标准，如培训计划与课程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培训效果评价标准，如培训考核成绩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培训需求评价标准，如护士培训需求调查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根据评价标准，进行综合评分，得出护理质量季度分析结果</a:t>
            </a:r>
            <a:endParaRPr/>
          </a:p>
        </p:txBody>
      </p:sp>
      <p:cxnSp>
        <p:nvCxnSpPr>
          <p:cNvPr id="26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护理质量季度分析的内容与指标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分析护理技能，发现存在的问题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护理技能不足，加强技能培训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护理技能水平不稳定，加强技能考核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护理技能应用不熟练，加强临床实践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分析服务态度，发现存在的问题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服务态度不佳，加强服务态度教育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服务态度差异大，加强服务标准制定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服务态度投诉多，加强投诉处理机制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分析护理沟通，发现存在的问题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护理沟通不畅，加强沟通技巧培训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护理沟通效果差，加强沟通效果评价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护理沟通投诉多，加强投诉处理机制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分析护理服务质量，包括护理技能、服务态度等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https://d.book118.com/067130114046006043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护理质量季度分析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2024-09-17T01:05:18.721</cp:lastPrinted>
  <dcterms:created xsi:type="dcterms:W3CDTF">2024-09-16T17:05:18Z</dcterms:created>
  <dcterms:modified xsi:type="dcterms:W3CDTF">2024-09-16T17:05:20Z</dcterms:modified>
</cp:coreProperties>
</file>