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C9638-E083-48AE-BE9F-3D245B8ED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FC047-D709-4EF5-B02C-9A8B335A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D0279-11CA-4259-8C78-4DE6F5451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4683F-1505-4449-8B65-FC5134AF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B93F3-C2A6-4259-9F95-BFE468BC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3281E-9C7C-4374-AECA-6417C572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F023D-1660-433F-A3D8-77FEDDF4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AB4F6-18DA-4CB8-8B60-BE3C50CF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0C17F-493D-4D97-9E10-C17F0654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10019-315E-4A6C-B113-6D7C4426D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1F19B-DD0B-4B7A-BBE3-B6DAFEFF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0120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电影院营销策略与定位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电影市场发展现状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电影产业规模持续增长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随着人们文化消费需求的提升，电影市场呈现出稳步增长的趋势，市场规模不断扩大。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技术创新推动产业升级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数字化、网络化技术的发展，为电影产业带来了新的发展机遇，提升了电影制作、发行和放映的技术水平。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多元化内容满足不同需求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电影市场涌现出越来越多的多元化内容，满足了不同年龄、性别和兴趣的观众需求。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个性化影院崭露头角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随着消费者需求的多样化，一些个性化影院逐渐崭露头角，通过提供特色化的服务和体验吸引观众。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线上平台成为有力竞争者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互联网平台的兴起，使得线上观影成为一种新的消费方式，对传统电影院构成了一定的竞争压力。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连锁院线主导市场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连锁电影院凭借品牌、规模和渠道优势，占据了较大的市场份额，主导了电影放映市场。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电影院竞争格局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年轻观众是电影市场的主要消费群体，他们注重观影体验、追求新鲜感和刺激。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核心观众群体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潜在观众开发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针对不同年龄、职业和兴趣的潜在观众，制定有针对性的营销策略，提高电影的知名度和吸引力。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根据观众需求和消费特点，将市场细分为不同的区域和层次，明确电影院自身的定位和竞争优势。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根据目标受众的需求和喜好，选择适合的电影类型和内容，以满足观众的观影需求。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电影产品定位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根据电影的票房表现、口碑和观众反馈，合理安排电影的放映时间和场次。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电影排片安排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开发与电影相关的周边产品，如玩具、服装、书籍等，增加收入来源。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衍生品开发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根据电影的质量、市场需求和竞争情况，制定合理的票价水平，以吸引观众。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票价制定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推出各种优惠活动，如会员卡、团购、打折等，以降低观众的观影成本。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根据市场变化和观众反馈，灵活调整票价和优惠活动，以提高票房收入。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利用传统媒体、户外广告、海报等方式进行线下宣传推广，吸引更多观众。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与各大在线售票平台合作，如猫眼、淘票票等，拓宽销售渠道和提高知名度。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利用社交媒体平台进行口碑营销和宣传推广，提高电影的知名度和美誉度。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与其他商家或品牌进行联合营销，共同推广电影和相关产品。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组织各类观影活动、首映礼、明星见面会等，提高观众参与度和话题性。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为吸引观众观影，可以发放电影相关的赠品或小礼品，增加观众的观影动力。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赠品发放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https://d.book118.com/067130120012006030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2024-09-01T11:59:35.400</cp:lastPrinted>
  <dcterms:created xsi:type="dcterms:W3CDTF">2024-09-01T03:59:35Z</dcterms:created>
  <dcterms:modified xsi:type="dcterms:W3CDTF">2024-09-01T03:59:37Z</dcterms:modified>
</cp:coreProperties>
</file>