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DEEED-EA55-423B-8C45-72CFC10D6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DA681-565F-4D71-B617-AFDDED79E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166EE-3C8D-4321-A5D2-B22C5A882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E15D9C-43B2-4D28-88BF-8D2BDC0F1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886B07-54F3-412C-8592-88CAB57BB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3A928D-99D9-4AD1-87F1-1EF998A10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AF86A0-B78E-40FB-81D7-A4C96F423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26ACB9-0D42-4A02-A827-E404CBF27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AB396D-0245-45A1-B63B-20F9326E3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8A49A-520D-4DFD-A8ED-4ECB7BB4D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A0249-EE7B-4276-8658-C130BA570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30144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文献分享：护理研究进展与实践应用\n## 1.护理研究的发展趋势与重要性\n### 1.1护理研究的目的与意义\n### 1.2护理研究的发展趋势\n### 1.3护理研究在临床实践中的应用\n## 2.护理文献的检索与筛选技巧\n### 2.1常用的护理文献检索工具\n### 2.2护理文献的筛选方法与技巧\n### 2.3护理文献的质量评价与选择\n## 3.护理文献的阅读与分析方法\n### 3.1护理文献的阅读技巧与方法\n### 3.2护理文献的分析方法与工具\n### 3.3护理文献的实践应用与推广\n## 4.护理文献的撰写与投稿技巧\n### 4.1护理文献的撰写方法与技巧\n### 4.2护理文献的投稿选择与策略\n### 4.3护理文献的审稿与修回过程\n## 5.护理文献分享的实践案例与讨论\n### 5.1护理文献分享的成功案例\n### 5.2护理文献分享的实践挑战与问题\n### 5.3护理文献分享的未来展望与建议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护理文献分享：护理研究进展与实践应用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护理研究的发展趋势与重要性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9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0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7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72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73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4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促进护理理论的发展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</p:txBody>
          </p:sp>
          <p:sp>
            <p:nvSpPr>
              <p:cNvPr id="175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</p:txBody>
          </p:sp>
        </p:grpSp>
        <p:grpSp>
          <p:nvGrpSpPr>
            <p:cNvPr id="176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17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促进护理教育</a:t>
                </a:r>
                <a:endParaRPr/>
              </a:p>
            </p:txBody>
          </p:sp>
          <p:sp>
            <p:nvSpPr>
              <p:cNvPr id="17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提高护理教育水平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培养优秀的护理人才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促进护理学科的发展</a:t>
                </a:r>
                <a:endParaRPr/>
              </a:p>
            </p:txBody>
          </p:sp>
        </p:grpSp>
        <p:grpSp>
          <p:nvGrpSpPr>
            <p:cNvPr id="179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180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促进护理管理</a:t>
                </a:r>
                <a:endParaRPr/>
              </a:p>
            </p:txBody>
          </p:sp>
          <p:sp>
            <p:nvSpPr>
              <p:cNvPr id="181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提高护理管理效率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促进护理资源的合理分配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提高护理工作效率</a:t>
                </a:r>
                <a:endParaRPr/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护理研究的目的与意义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3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4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5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护理研究方法的多样化</a:t>
                </a:r>
                <a:endParaRPr/>
              </a:p>
            </p:txBody>
          </p:sp>
          <p:sp>
            <p:nvSpPr>
              <p:cNvPr id="19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定性研究方法的广泛应用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混合研究方法的逐渐兴起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实证研究的重视与发展</a:t>
                </a:r>
                <a:endParaRPr/>
              </a:p>
            </p:txBody>
          </p:sp>
        </p:grpSp>
        <p:grpSp>
          <p:nvGrpSpPr>
            <p:cNvPr id="19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护理研究领域的拓展</a:t>
                </a:r>
                <a:endParaRPr/>
              </a:p>
            </p:txBody>
          </p:sp>
          <p:sp>
            <p:nvSpPr>
              <p:cNvPr id="19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慢性病护理研究的关注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社区护理研究的重视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护理信息学的研究与发展</a:t>
                </a:r>
                <a:endParaRPr/>
              </a:p>
            </p:txBody>
          </p:sp>
        </p:grpSp>
        <p:grpSp>
          <p:nvGrpSpPr>
            <p:cNvPr id="19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护理研究的国际合作与交流</a:t>
                </a:r>
                <a:endParaRPr/>
              </a:p>
            </p:txBody>
          </p:sp>
          <p:sp>
            <p:nvSpPr>
              <p:cNvPr id="19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国际护理研究合作项目的增多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国际护理学术交流的加强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国际护理研究资源共享的推进</a:t>
                </a:r>
                <a:endParaRPr/>
              </a:p>
            </p:txBody>
          </p: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护理研究的发展趋势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0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0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护理干预研究的应用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护理干预方案的设计与实施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护理干预效果的评价与改进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护理干预研究的临床推广</a:t>
                </a:r>
                <a:endParaRPr/>
              </a:p>
            </p:txBody>
          </p:sp>
          <p:sp>
            <p:nvSpPr>
              <p:cNvPr id="20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护理技术研究的应用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护理技术的发展与创新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护理技术的临床应用与评估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护理技术研究的临床推广</a:t>
                </a:r>
                <a:endParaRPr/>
              </a:p>
            </p:txBody>
          </p:sp>
          <p:sp>
            <p:nvSpPr>
              <p:cNvPr id="20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护理管理研究的应用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护理管理策略的制定与实施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护理管理效果的评价与改进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护理管理研究的临床推广</a:t>
                </a:r>
                <a:endParaRPr/>
              </a:p>
            </p:txBody>
          </p:sp>
          <p:sp>
            <p:nvSpPr>
              <p:cNvPr id="21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护理研究在临床实践中的应用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护理文献的检索与筛选技巧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2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2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2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数据库检索工具</a:t>
                </a:r>
                <a:endParaRPr/>
              </a:p>
            </p:txBody>
          </p:sp>
          <p:sp>
            <p:nvSpPr>
              <p:cNvPr id="22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PubMed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CINAHL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Scopus</a:t>
                </a:r>
                <a:endParaRPr/>
              </a:p>
            </p:txBody>
          </p:sp>
        </p:grpSp>
        <p:grpSp>
          <p:nvGrpSpPr>
            <p:cNvPr id="22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搜索引擎检索工具</a:t>
                </a:r>
                <a:endParaRPr/>
              </a:p>
            </p:txBody>
          </p:sp>
          <p:sp>
            <p:nvSpPr>
              <p:cNvPr id="22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Google Scholar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Google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Baidu</a:t>
                </a:r>
                <a:endParaRPr/>
              </a:p>
            </p:txBody>
          </p:sp>
        </p:grpSp>
        <p:grpSp>
          <p:nvGrpSpPr>
            <p:cNvPr id="22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3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专业网站与数据库</a:t>
                </a:r>
                <a:endParaRPr/>
              </a:p>
            </p:txBody>
          </p:sp>
          <p:sp>
            <p:nvSpPr>
              <p:cNvPr id="23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JSTOR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Web of Science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ScienceDirect</a:t>
                </a:r>
                <a:endParaRPr/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常用的护理文献检索工具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文献筛选的基本原则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文献质量优先原则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文献相关性原则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文献时效性原则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文献筛选的技巧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使用关键词进行筛选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使用文献管理软件进行筛选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参考相关文献进行筛选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护理文献的筛选方法与技巧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护理文献的质量评价与选择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文献质量评价的方法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严格的纳入与排除标准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文献质量评分方法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多方面评价文献质量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文献选择的原则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选择高质量的文献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选择与课题相关的文献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选择具有时效性的文献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护理文献的阅读与分析方法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文献阅读的目的与意义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了解护理研究的前沿动态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学习护理研究的方法与技巧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借鉴护理研究的成果与经验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文献阅读的方法与技巧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快速阅读与筛选文献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深入阅读与理解文献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整理阅读与思考的内容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护理文献的阅读技巧与方法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https://d.book118.com/067130144005006042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护理文献分享：护理研究进展与实践应用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2024-09-15T02:27:52.245</cp:lastPrinted>
  <dcterms:created xsi:type="dcterms:W3CDTF">2024-09-14T18:27:52Z</dcterms:created>
  <dcterms:modified xsi:type="dcterms:W3CDTF">2024-09-14T18:27:54Z</dcterms:modified>
</cp:coreProperties>
</file>