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6BD2C-96A9-4309-8A44-8F2B5EE3A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107B9-AB41-4404-8C8F-44263ADEC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94BF3-98E2-4FA4-8E47-2EEAA2D69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851DB-DCE6-4F8C-968C-4D357E71E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E282B3-F58E-4074-85F9-17A6A7BDE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464148-C6B2-43AA-A560-41D7530FA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EFEB08-9E49-4379-A858-A198A83BD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075C2-555D-4B22-98CA-4E53A19F6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07610-1689-4EA4-B449-F9069D90E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A1DC6-66F2-4875-9C07-92E49BE3E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5944E-FDF5-448A-9EDD-0D7176F01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30146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员工职业安全与健康管理培训的管理与组织创新研究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员工职业安全与健康管理培训的现状与问题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管理创新在员工职业安全与健康培训中的应用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组织创新在员工职业安全与健康培训中的作用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管理创新与组织创新的协同发展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员工职业安全与健康问题日益受到关注，如何有效管理和组织培训成为企业和社会关注的焦点。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随着经济全球化和市场竞争加剧，企业需要不断创新和改进员工职业安全与健康管理培训，以提高员工安全意识和健康水平，降低事故发生率，提升企业竞争力。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探讨员工职业安全与健康管理培训的管理与组织创新，为企业提供有效的培训方案和策略。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究员工职业安全与健康管理培训的管理与组织创新，有助于提高员工的安全意识和健康水平，降低企业事故风险和成本，提升企业的社会形象和竞争力。同时，研究成果可以为其他企业提供借鉴和参考，推动整个行业的职业安全与健康管理水平的提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员工职业安全与健康管理培训的现状与问题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员工职业安全与健康管理培训的现状与问题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管理创新在员工职业安全与健康培训中的应用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44" r="3324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将风险管理理念融入员工职业安全与健康培训中，通过识别、评估和控制潜在的职业危害，降低事故发生的概率。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引入风险管理理念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将预防作为管理核心，通过培训提高员工的安全意识和自我保护能力，减少事故发生。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强调预防为主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引入先进的管理理念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利用互联网技术，开展线上培训课程，方便员工随时随地学习，同时结合线下实践操作，提高培训效果。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通过模拟实际工作场景，进行安全演练和应急处理，增强员工应对突发事件的能力。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创新培训模式与方法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引入模拟演练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线上与线下相结合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https://d.book118.com/067130146013006051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2024-09-23T22:18:52.241</cp:lastPrinted>
  <dcterms:created xsi:type="dcterms:W3CDTF">2024-09-23T14:18:52Z</dcterms:created>
  <dcterms:modified xsi:type="dcterms:W3CDTF">2024-09-23T14:18:54Z</dcterms:modified>
</cp:coreProperties>
</file>