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E9B78-AAFC-4D47-BB96-7EB99AE7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4312E-7984-427A-A6CF-C7E40B82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F2AB9-1EA6-44F0-B4BB-12FBE1BD1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F277E-B7F7-4161-8283-68CA9AF9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2AA01-09C6-4145-B304-0D28FAF0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53368-6952-4652-A7C0-D1E2016D2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65BD0-0C12-47A2-9D4D-11B7ABC1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72B97-549F-4103-B2E5-16DA35F0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28490-A4EA-4AF9-9810-16FFF003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DDEE9-44D1-4636-8BA8-A9F4F0F2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BB70E-7644-4763-8452-EE3759784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1033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患者的护理\n## 1.老年患者的基本特点和需求\n### 1.1老年患者的生理和心理特点\n### 1.2老年患者的生活需求和心理需求\n### 1.3老年患者的护理难点和挑战\n## 2.老年患者的日常护理\n### 2.1老年患者的饮食护理\n### 2.2老年患者的睡眠护理\n### 2.3老年患者的排泄护理\n## 3.老年患者的疾病护理\n### 3.1老年患者的高血压护理\n### 3.2老年患者的糖尿病护理\n### 3.3老年患者的关节炎护理\n## 4.老年患者的康复护理\n### 4.1老年患者的康复训练\n### 4.2老年患者的心理康复\n### 4.3老年患者的社会康复\n## 5.老年患者的护理伦理和人文关怀\n### 5.1老年患者的护理伦理原则\n### 5.2老年患者的人文关怀措施\n### 5.3老年患者的护理满意度评价\n## 6.老年患者的护理管理和教育\n### 6.1老年患者的护理管理策略\n### 6.2老年患者的护理教育培训\n### 6.3老年患者的护理科研与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老年患者的护理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老年患者的基本特点和需求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器官功能减退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：如心肺功能、消化功能、肾功能等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：如糖代谢、脂肪代谢、钙磷代谢等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：容易感染、肿瘤等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：如记忆力、判断力、思维速度等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：如易焦虑、抑郁、孤独等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适应能力减弱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：如生活环境、人际关系等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老年患者的生理和心理特点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老年患者的生活需求和心理需求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：如饮食、排泄、清洁等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：如疾病预防、治疗、康复等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：如家庭、社区、兴趣爱好等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：如健康、经济、家庭安全等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归属需求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：如家庭、朋友、社会关系等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：如自尊、他人尊重、成就感等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老年患者的护理难点和挑战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护理难点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：如压疮、感染、跌倒等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：如心肺功能衰竭、脑血管意外等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治疗依从性差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：如用药、康复训练等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：如护理人员数量、技能等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护理费用高昂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：如长期护理、康复治疗等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护理伦理困境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：如生死抉择、隐私保护等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老年患者的日常护理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营养搭配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：如植物油、瘦肉、鱼等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：如蔬菜、水果、全谷类等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饮食方式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少量多餐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：避免一次性过量进食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慢慢咀嚼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：有助于消化和吸收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：保持水分平衡，预防便秘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老年患者的睡眠护理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：减少噪音、光线等干扰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：保持室内温度适中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：保持床上用品清洁干燥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：养成早睡早起的习惯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避免过度兴奋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：如咖啡因、烟酒等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放松身心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：如深呼吸、瑜伽、按摩等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排泄环境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无障碍设施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：如马桶、扶手、紧急呼叫器等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：如独立卫生间、遮挡帘等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舒适座椅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：如可调节高度的马桶、座椅等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排泄习惯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定时如厕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：养成规律的排泄习惯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避免用力过度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：如用力排便、咳嗽等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：如散步、腹部按摩等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老年患者的排泄护理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老年患者的疾病护理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规律用药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：按时服药，避免漏服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：如低血压、头痛、水肿等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：根据病情变化调整药物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：减少食盐摄入，控制血压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：如散步、游泳、瑜伽等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：控制体重，降低血压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老年患者的高血压护理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老年患者的糖尿病护理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规律用药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：按时服药，避免漏服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：如低血糖、恶心、腹泻等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：根据病情变化调整药物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低糖饮食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：减少糖分摄入，控制血糖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：如散步、游泳、瑜伽等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：定期检查血糖，调整治疗方案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规律用药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：按时服药，避免漏服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：如胃痛、出血、过敏等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：根据病情变化调整药物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：控制体重，减轻关节负担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：如游泳、瑜伽、太极拳等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：如热敷、按摩、理疗等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老年患者的关节炎护理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https://d.book118.com/067131033115006042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老年患者的护理</vt:lpstr>
      <vt:lpstr>老年患者的基本特点和需求</vt:lpstr>
      <vt:lpstr>PowerPoint Presentation</vt:lpstr>
      <vt:lpstr>PowerPoint Presentation</vt:lpstr>
      <vt:lpstr>PowerPoint Presentation</vt:lpstr>
      <vt:lpstr>老年患者的日常护理</vt:lpstr>
      <vt:lpstr>PowerPoint Presentation</vt:lpstr>
      <vt:lpstr>PowerPoint Presentation</vt:lpstr>
      <vt:lpstr>PowerPoint Presentation</vt:lpstr>
      <vt:lpstr>老年患者的疾病护理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2024-09-15T23:57:55.778</cp:lastPrinted>
  <dcterms:created xsi:type="dcterms:W3CDTF">2024-09-15T15:57:55Z</dcterms:created>
  <dcterms:modified xsi:type="dcterms:W3CDTF">2024-09-15T15:57:57Z</dcterms:modified>
</cp:coreProperties>
</file>