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F4CAE-7C47-41B5-A492-F47E98511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15374-E722-4F83-90C8-B02026CAE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05D5D-7A5A-44CB-B30B-52F39231F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6ECEC-276C-495A-AFE1-906B9575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6F9E2F-7169-4BE6-87FB-6A7884148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72AFF6-7C73-4328-883C-22AC1D06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E11486-89F7-44C9-A638-D913E9C69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898F5-3584-41CA-947E-A92BE69B2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C7C41-3D0B-4F7B-85E8-CBDD99DB8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1D303-B2FB-4D4D-867D-79385908D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74ECD-D671-40B9-A611-EACBEAC9C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32054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心理健康问题的定义和类型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心理健康问题对个人和社会的影响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心理健康问题的常见原因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心理健康问题的预防和干预措施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心理健康问题的定义和类型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心理健康问题是指个体在心理、情感和行为方面出现的不适、困扰或障碍，导致个体在日常生活、工作和学习等方面受到不同程度的影响。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心理健康问题通常包括情绪障碍、焦虑障碍、应激相关障碍、精神障碍等。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焦虑障碍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应激相关障碍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精神障碍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9156" r="915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如抑郁症、双相情感障碍等，表现为情绪低落、兴趣丧失、失去愉悦感等症状。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如广泛性焦虑症、社交焦虑症等，表现为过度担忧、紧张不安、害怕等情绪。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如创伤后应激障碍、急性应激障碍等，由于受到重大生活事件或创伤而产生的心理障碍。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如精神分裂症、双相情感障碍等，表现为认知、情感和行为方面的异常。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心理健康问题对个人和社会的影响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心理健康问题可能导致情绪波动，如焦虑、抑郁、易怒等，影响个体的日常生活和人际关系。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心理健康问题也可能引发一些生理症状，如失眠、食欲不振、疲劳等，影响身体健康。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生理症状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心理健康问题可能导致个体生活质量下降，影响工作、学习和人际交往等方面的表现。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降低生活质量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严重心理健康问题可能导致自杀意念和行为，对个体生命造成威胁。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增加自杀风险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心理健康问题可能导致个体工作效率下降，影响劳动生产率。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降低劳动生产率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心理健康问题需要大量的医疗资源和心理咨询，增加了社会的医疗负担。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增加医疗负担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心理健康问题可能导致个体行为失控，增加犯罪率和社会不稳定因素。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增加犯罪率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心理健康问题可能影响个体家庭和社会关系，导致家庭矛盾和社会冲突。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影响家庭和社会关系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心理健康问题的常见原因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某些心理健康问题，如抑郁症、焦虑症等，可能与遗传基因有关。家族中有类似疾病史的人群更容易受到影响。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遗传基因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遗传因素也会影响大脑结构和功能，进而影响情绪和行为反应。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神经生物学基础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https://d.book118.com/067132054046006051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2024-09-24T07:23:53.427</cp:lastPrinted>
  <dcterms:created xsi:type="dcterms:W3CDTF">2024-09-23T23:23:53Z</dcterms:created>
  <dcterms:modified xsi:type="dcterms:W3CDTF">2024-09-23T23:23:55Z</dcterms:modified>
</cp:coreProperties>
</file>