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723BA-273D-4912-AFCF-6712A5B12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6CD7D-02C8-45A8-8E43-ACD290B0B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0702A-F7D8-449D-800D-BA40FEDF5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5120C-BB37-4CC6-B553-5A433CAA6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9B7232-34B7-4834-BED4-38750D42B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E49BFB-AA62-4A8D-BBB1-ADF068064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B276EF-BE92-4807-96B1-2867C93EF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D8262-1C1D-4C60-A342-9510FC77E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F4E79-B2F3-4649-98C2-C43EEED0E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10093-17BA-4770-A7AE-A27BB045F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04307-3B81-4083-85C7-F10AE8B42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32111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创新知识讲义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未来创新趋势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创新的定义与特点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创新是指通过引入新思想、新方法或新事物，创造新的价值或解决新问题的过程。它具有新颖性、实用性、经济性和风险性的特点。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创新的重要性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创新在现代社会中具有极其重要的意义。它能够推动经济发展、提高国家竞争力、促进社会进步和改善人民生活水平。创新是实现可持续发展的关键因素。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创新的历史与发展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历史可以追溯到古代，但现代意义上的创新主要起源于工业革命时期。随着科技的发展和全球化的推进，创新已经成为推动社会进步的主要动力。未来，创新将继续在各个领域发挥重要作用，引领人类进入更加美好的未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创造性思维是指能够产生新颖、有价值的想法和解决方案的思维方式。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创造性思维强调突破传统框架，寻求新的可能性。它鼓励人们不受限制地思考，不拘泥于已有的观念和做法，勇于挑战现状，从而创造出前所未有的成果。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创造性思维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批判性思维是指对信息、观点和论证进行深入分析、评估和判断的思维方式。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批判性思维强调对信息来源的可靠性、证据的充分性、逻辑的严密性等方面进行评估。它要求人们不盲目接受信息，而是通过独立思考和判断，形成自己的见解。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批判性思维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发散性思维是指能够从多个角度思考问题，产生多种可能的答案或解决方案的思维方式。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发散性思维鼓励人们打开思路，充分发挥想象力，尽可能多地提出不同的想法。它有助于打破思维定势，激发创新灵感，为解决问题提供更多可能性。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发散性思维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逻辑思维是指通过严谨的推理和论证来得出结论的思维方式。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逻辑思维强调推理的严密性和论证的有效性，要求人们在思考和表达时遵循逻辑规则，确保结论的科学性和准确性。它有助于避免推理错误和不合理的主张，使人们能够更准确地认识和理解事物。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逻辑思维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设计思维是一种以人为本的创新方法，它强调从用户需求出发，通过观察、理解和创造来解决复杂问题。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设计思维采用迭代和协作的方式，将用户需求与技术可行性相结合，创造出满足人们需求的解决方案。它通常包括理解、观察、定义、创意、原型和测试等阶段，旨在打破传统思维模式，鼓励跨学科合作和实验。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设计思维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敏捷开发是一种灵活且适应性强的软件开发方法，它强调快速响应变化和持续交付价值。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的核心原则包括个体互动高于流程和工具、响应变化高于遵循计划、工作软件高于详尽文档以及客户合作高于合同谈判。常见的敏捷开发方法包括Scrum、Kanban和极限编程等，它们都强调团队合作、快速反馈和持续改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敏捷开发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精益创业是一种创新方法，它鼓励创业者通过快速迭代和用户反馈来最小化风险和最大化成功。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精益创业的核心思想是“验证性学习”，即通过迭代和实验来验证商业模式和产品理念。这种方法强调与用户紧密合作，及时获取反馈并进行调整，以最小化浪费并最大化满足用户需求的可能性。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精益创业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蓝海战略是一种寻求全新市场空间的创新方法，它强调创造并抓住非竞争性的机会。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蓝海战略认为企业应该超越传统的竞争框架，通过重新定义市场和需求来创造新的价值曲线。这种方法鼓励企业通过创新来打破现有的市场边界，并通过提供独特的价值组合来吸引新的顾客群体。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蓝海战略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https://d.book118.com/067132111043006042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2024-09-15T11:23:45.755</cp:lastPrinted>
  <dcterms:created xsi:type="dcterms:W3CDTF">2024-09-15T03:23:45Z</dcterms:created>
  <dcterms:modified xsi:type="dcterms:W3CDTF">2024-09-15T03:23:47Z</dcterms:modified>
</cp:coreProperties>
</file>