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5B024-7D4A-47B8-9C5F-EE673FE3E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F0848-35B1-4B29-8DF2-49EA107B7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49B91-7540-4AA4-9290-5F017F8A0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7F9B6-9824-4F08-9191-1CDE71F06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3B9ED8-EEB1-4D6B-8FB3-C5D608578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DB759A-8417-4E50-92D4-8E4C30D7F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D85629-814C-4B79-841E-2449AF039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011EE-CCF8-445B-B9D5-EA82AF7A0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FC867-63D7-4E12-A877-388E16DD7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9779F-6B22-4AF5-BDD8-AE71D1170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5771A-78C3-4AA4-AEEF-F7D854AF4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3215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管理体系改进成效分析报告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管理体系改进实施过程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改进成效分析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本报告旨在评估管理体系改进措施的实施效果，分析改进过程中存在的问题和不足，并提出改进建议，以促进管理体系持续优化。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随着企业规模的不断扩大和市场竞争的日益激烈，管理体系的完善和优化对于企业提高运营效率、降低成本、增强竞争力具有重要意义。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本报告主要针对企业近两年实施的管理体系改进措施进行成效分析，涉及生产、质量、物流、人力资源等多个方面。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由于数据收集和处理的局限性，本报告主要采用定性和定量相结合的方法进行分析，部分数据可能存在误差或遗漏。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管理体系改进实施过程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808" r="138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755" r="207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调整部门设置，明确职责分工，提高组织运行效率。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对业务流程进行全面梳理，简化流程，消除冗余环节。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流程再造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完善各项管理制度，确保各项工作有章可循，规范操作。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加强员工培训，提升团队整体素质，促进人才发展。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培训与人才发展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执行改进措施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实施过程描述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38" r="1243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87" b="14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明确改进目标、措施、时间表和责任人。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确保所需人力、物力、财力等资源得到合理配置。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按照计划逐步实施各项改进措施。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对改进过程进行监控，及时发现问题并调整改进方案。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管理层对改进工作的重视和支持是关键。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高层领导支持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各部门、团队之间的良好协作是实现改进目标的重要保障。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培养员工持续改进的意识，形成持续改进的企业文化。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持续改进意识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采用科学的管理理论和方法指导改进工作，确保实施效果。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科学的方法论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改进成效分析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通过优化生产流程和减少浪费，生产效率得到显著提高。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质量合格率上升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员工满意度提高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通过加强质量控制和改进生产工艺，产品合格率得到显著提升。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通过改进产品和服务质量，客户满意度得到显著提升。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通过改善工作环境和福利待遇，员工满意度得到显著提升。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通过改进管理体系和优化生产流程，企业成本得到有效降低。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成本降低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83" r="1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通过提高产品质量和服务水平，企业收入得到显著增加。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在成本降低和收入增加的共同作用下，企业利润得到显著增长。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财务影响分析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https://d.book118.com/067132151003006042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2024-09-15T01:31:40.643</cp:lastPrinted>
  <dcterms:created xsi:type="dcterms:W3CDTF">2024-09-14T17:31:40Z</dcterms:created>
  <dcterms:modified xsi:type="dcterms:W3CDTF">2024-09-14T17:31:42Z</dcterms:modified>
</cp:coreProperties>
</file>