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8A0E97-7DF1-494B-B281-EFA91105D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A7FE15-99E8-497D-9FDB-D2933BBF7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65EA9B-1925-4AE3-B58F-0C8745C56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F4632D-9C2F-48F3-843A-2FE36F036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86C6AB-8A06-4327-95E9-45C35928C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A916AD-7FBB-44B5-A4C0-704E63070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974A11-7E48-42BC-A53D-F9B7E2F93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D00EDF-EF90-486A-9646-F84963F1E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F490FF-6809-47C5-BBA3-E05177885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CF1874-DE40-479B-A686-B898EB8AC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71277C-321C-49E6-8ECE-8053EE7DD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3311105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特种设备检验人员考核培训课件-水泵与风机安全管理要点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水泵与风机基础知识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特种设备检验法规及标准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水泵与风机安全使用管理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水泵与风机常见故障诊断及处理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特种设备检验现场实操演示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考核培训与总结回顾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水泵与风机基础知识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631" b="1363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710" b="77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水泵通过电机驱动叶轮旋转，使水产生离心力或压力差，从而实现水的输送。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根据工作原理和结构特点，水泵可分为离心泵、轴流泵、混流泵、往复泵等类型。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水泵工作原理及分类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240" r="10240"/>
          <a:stretch>
            <a:fillRect/>
          </a:stretch>
        </p:blipFill>
        <p:spPr>
          <a:xfrm>
            <a:off x="3909691" y="1250241"/>
            <a:ext cx="7848599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风机通过电机驱动叶轮旋转，使空气产生离心力或压力差，从而实现空气的输送。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根据工作原理和结构特点，风机可分为离心风机、轴流风机、混流风机、罗茨风机等类型。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风机工作原理及分类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单位时间内通过水泵或风机的流体体积，通常以立方米/小时（m³/h）或立方米/秒（m³/s）表示。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水泵对单位重量流体所做的功，或风机对单位体积空气所做的功，通常以米（m）或帕斯卡（Pa）表示。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扬程（压力）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水泵或风机在单位时间内所做的功，通常以千瓦（kW）表示。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功率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水泵或风机的有用功率与输入功率之比，通常以百分比表示。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水泵与风机性能参数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特种设备检验法规及标准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生产、经营、使用单位的安全责任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明确特种设备生产、经营、使用单位的安全责任，包括设备安全管理、人员培训、事故应急等方面。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特种设备定义及分类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明确特种设备的定义，包括其涉及的设备种类和范围。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安全监管体制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阐述国家对特种设备的安全监管体制，包括监管部门、监管措施等。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特种设备安全法规定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72" b="53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水泵与风机检验相关标准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水泵与风机检验标准概述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简要介绍水泵与风机检验所依据的国家标准、行业标准等。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检验项目与方法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详细列举水泵与风机检验的项目，包括外观检查、性能测试、安全附件检查等，并说明各项检验的具体方法。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检验结果与评定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明确检验结果评定的标准和方法，包括合格与不合格的判定依据及处理方式。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检验人员权限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阐述特种设备检验人员的权限，如要求受检单位提供必要资料、进入现场进行检验、对违法行为进行举报等。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检验人员培训与考核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说明特种设备检验人员的培训与考核要求，包括培训内容、考核方式及合格标准等。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检验人员职责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明确特种设备检验人员的职责，包括遵守法律法规、执行检验标准、保证检验结果真实可靠等。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检验人员职责与权限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水泵与风机安全使用管理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检查设备基础、预留孔、预埋件等是否符合设计要求，确保安装场地平整、无杂物。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安装前准备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按照安装图纸和技术要求进行设备安装，确保设备水平、垂直度、间距等符合规定。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设备安装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在安装完成后进行设备调试，包括电气接线、控制系统、润滑系统等方面的检查，确保设备正常运转。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调试与试运行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设备安装与调试要求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制定详细的操作规程，包括启动、运行、停止、紧急停车等操作步骤和注意事项。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异常情况处理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确保设备安全防护设施齐全，如防护罩、安全阀、压力表等，严禁随意拆除或损坏。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在设备运行过程中遇到异常情况时，应立即停机检查，排除故障后方可继续运行。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操作规程及注意事项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https://d.book118.com/067133111052006032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2024-09-05T04:02:19.940</cp:lastPrinted>
  <dcterms:created xsi:type="dcterms:W3CDTF">2024-09-04T20:02:19Z</dcterms:created>
  <dcterms:modified xsi:type="dcterms:W3CDTF">2024-09-04T20:02:22Z</dcterms:modified>
</cp:coreProperties>
</file>