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74E7A-441D-42C9-85A2-86A333F1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E0B8C-665E-449B-B483-846D8155D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39CBF-6E6D-4B51-8C2A-9A1420E15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61204-5C41-4E8D-A52C-3429AD66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4A213-71D9-493B-A1B3-B3DCF6E0B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AAAA35-0357-4E9D-B483-78F38DE7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CDBA8-0847-428A-89FB-13C7E854B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2E859-C7F1-45BB-B4EB-0701C332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F7D74-3290-4FFA-A069-A882F629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14429-26D6-4A14-BE6E-3615EF232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331A0-3CA4-4223-BC20-91F22377B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341261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594" r="215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164" r="351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肘关节脱位是指肘关节正常的骨性结构发生改变，导致关节失去正常的对合关系。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肘关节脱位可分为前脱位、后脱位和侧方脱位，其中后脱位最常见。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968" b="339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肘关节脱位的常见原因包括跌倒、撞击、运动损伤等，这些外力导致肘关节周围韧带和关节囊的撕裂或断裂，进而引起关节脱位。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肘关节脱位后，关节周围的韧带和软组织可能受到损伤，导致关节稳定性降低，容易发生再次脱位。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肘关节脱位后，患者通常会感到肘部剧烈疼痛、肿胀、活动受限，有时还可能出现关节畸形或弹性固定等症状。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医生通过体格检查和影像学检查（如X光、CT等）来判断肘关节是否脱位，以及脱位的类型和程度。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38" r="15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对于轻度肘关节脱位，通常采用手法复位和固定，以恢复关节的正常位置。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口服或外用药物可以帮助缓解疼痛和消炎，促进关节恢复。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0518" r="3051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切开复位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对于手法复位失败或严重肘关节脱位，可能需要手术治疗。手术通常包括切开关节囊，将关节复位并固定。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韧带修复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如果韧带损伤严重，可能需要手术修复或重建，以增强关节稳定性。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早期康复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复位后应尽早开始康复训练，包括轻度的关节活动和肌肉锻炼，以预防僵硬和肌肉萎缩。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物理治疗师可以帮助制定个性化的康复计划，指导患者进行正确的锻炼和活动，促进关节功能恢复。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肘关节脱位护理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https://d.book118.com/067134126160006045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2024-09-20T18:29:40.628</cp:lastPrinted>
  <dcterms:created xsi:type="dcterms:W3CDTF">2024-09-20T10:29:40Z</dcterms:created>
  <dcterms:modified xsi:type="dcterms:W3CDTF">2024-09-20T10:29:42Z</dcterms:modified>
</cp:coreProperties>
</file>