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AA640-85D3-4A87-A924-3AF1453A3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09E7B-33A1-45D2-81ED-581B41B47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FB254-1C5F-403D-A2A8-394F326C1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F7F8E-B091-440D-85C0-FC49DD00E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2E72F0-B95B-493D-A6E2-B52C92006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D6DA5A-6621-474E-86FC-00680ED33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521FB6-0F90-4E3B-A165-1902B41EE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ACF16-12AA-4068-ADAE-A3412067E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8C30E-7BA3-40E6-B256-0075F1597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A0717-32EF-494E-BA91-7F3F80C8D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B8B64-20A9-4EAC-8023-07EB93C9B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3506111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两票三制培训课件\n## 1.两票三制的基本概念及重要性\n### 1.1两票三制的定义与构成\n### 1.2两票三制的发展历程\n### 1.3两票三制在企业安全管理中的作用\n## 2.两票三制的具体内容\n### 2.1两票三制的工作流程\n### 2.2两票三制的执行标准\n### 2.3两票三制的监督管理\n## 3.两票三制的实施策略与方法\n### 3.1两票三制的培训与教育\n### 3.2两票三制的组织与实施\n### 3.3两票三制的检查与考核\n## 4.两票三制在实践中的应用案例\n### 4.1两票三制在某企业的成功应用\n### 4.2两票三制在电力行业的应用\n### 4.3两票三制在其他行业的应用\n## 5.两票三制的发展趋势与展望\n### 5.1两票三制的发展趋势\n### 5.2两票三制的发展前景\n### 5.3两票三制的持续改进与优化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两票三制培训课件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两票三的基本概念及重要性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两票：工作票和操作票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三制：交接班制、巡回检查制、设备定期试验制</a:t>
                </a:r>
                <a:endParaRPr/>
              </a:p>
            </p:txBody>
          </p:sp>
          <p:sp>
            <p:nvSpPr>
              <p:cNvPr id="16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两票三制的定义</a:t>
                </a:r>
                <a:endParaRPr/>
              </a:p>
            </p:txBody>
          </p:sp>
          <p:sp>
            <p:nvSpPr>
              <p:cNvPr id="16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工作票：用于审批工作流程和风险控制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操作票：用于指导操作过程和确保安全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交接班制：确保岗位交接顺利进行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巡回检查制：及时发现和处理设备问题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设备定期试验制：确保设备正常运行和延长使用寿命</a:t>
                </a:r>
                <a:endParaRPr/>
              </a:p>
            </p:txBody>
          </p:sp>
          <p:sp>
            <p:nvSpPr>
              <p:cNvPr id="16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两票三制的构成</a:t>
                </a:r>
                <a:endParaRPr/>
              </a:p>
            </p:txBody>
          </p:sp>
          <p:sp>
            <p:nvSpPr>
              <p:cNvPr id="16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两票三制的定义与构成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两票三制的发展历程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两票三制的起源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20世纪50年代，我国电力系统开始实行工作票制度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20世纪60年代，操作票制度逐渐形成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20世纪80年代，交接班制、巡回检查制、设备定期试验制逐渐完善</a:t>
                </a:r>
                <a:endParaRPr/>
              </a:p>
            </p:txBody>
          </p:sp>
          <p:pic>
            <p:nvPicPr>
              <p:cNvPr id="1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两票三制的发展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20世纪90年代，两票三制在全国范围内推广实施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21世纪初，两票三制纳入电力行业标准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近年来，两票三制在智能化、信息化方面进行创新和改进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8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8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9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9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通过工作票和操作票规范工作流程，确保操作合规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减少因操作不当导致的事故发生</a:t>
                </a:r>
                <a:endParaRPr/>
              </a:p>
            </p:txBody>
          </p:sp>
          <p:sp>
            <p:nvSpPr>
              <p:cNvPr id="19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规范工作流程</a:t>
                </a:r>
                <a:endParaRPr/>
              </a:p>
            </p:txBody>
          </p:sp>
        </p:grpSp>
        <p:grpSp>
          <p:nvGrpSpPr>
            <p:cNvPr id="19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9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控制安全风险</a:t>
                </a:r>
                <a:endParaRPr/>
              </a:p>
            </p:txBody>
          </p:sp>
          <p:sp>
            <p:nvSpPr>
              <p:cNvPr id="19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两票三制有助于识别和评估风险，制定相应的防范措施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降低生产过程中的人身伤害和设备损坏风险</a:t>
                </a:r>
                <a:endParaRPr/>
              </a:p>
            </p:txBody>
          </p:sp>
        </p:grpSp>
        <p:grpSp>
          <p:nvGrpSpPr>
            <p:cNvPr id="19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9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提高工作效率</a:t>
                </a:r>
                <a:endParaRPr/>
              </a:p>
            </p:txBody>
          </p:sp>
          <p:sp>
            <p:nvSpPr>
              <p:cNvPr id="19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两票三制有助于提高员工的工作效率，减少不必要的工作时间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优化资源配置，提高生产效益</a:t>
                </a:r>
                <a:endParaRPr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两票三制在企业安全管理中的作用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两票三制的具体内容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工作票的流程</a:t>
                </a:r>
                <a:endParaRPr/>
              </a:p>
            </p:txBody>
          </p:sp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开票：工作负责人填写工作票，审批人审核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执行：工作班成员按照工作票内容进行操作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终结：工作完成后，工作负责人和工作班成员共同确认，工作票终结</a:t>
                </a:r>
                <a:endParaRPr/>
              </a:p>
            </p:txBody>
          </p:sp>
          <p:sp>
            <p:nvSpPr>
              <p:cNvPr id="2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操作票的流程</a:t>
                </a:r>
                <a:endParaRPr/>
              </a:p>
            </p:txBody>
          </p:sp>
          <p:sp>
            <p:nvSpPr>
              <p:cNvPr id="2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开票：操作票填写人填写操作票，审批人审核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执行：操作人员进行操作，监护人监督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终结：操作完成后，操作票填写人和监护人共同确认，操作票终结</a:t>
                </a:r>
                <a:endParaRPr/>
              </a:p>
            </p:txBody>
          </p:sp>
          <p:sp>
            <p:nvSpPr>
              <p:cNvPr id="2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两票三制的工作流程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工作票的执行标准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工作票内容完整、准确，审批程序合规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工作班成员具备相应资质，熟悉操作规程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工作过程中严格执行安全措施，确保人身安全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操作票的执行标准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操作票内容完整、准确，审批程序合规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操作人员具备相应资质，熟悉操作规程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操作过程中严格执行安全措施，确保设备安全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两票三制的执行标准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两票三制的监督管理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两票三制的监管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企业建立健全两票三制管理制度，明确各部门职责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加强对两票三制执行情况的监督检查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对违反两票三制的行为进行责任追究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两票三制的考核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企业制定两票三制考核标准，定期进行考核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对考核结果进行公示，激励员工遵守两票三制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根据考核结果，不断优化和完善两票三制管理制度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两票三制的实施策略与方法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培训内容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两票三制的概念、意义和作用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两票三制的具体内容和执行标准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两票三制的监督管理和考核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培训方式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定期组织培训班，邀请专家授课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制定培训教材，员工自学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利用网络平台进行在线培训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两票三制的培训与教育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https://d.book118.com/067135061111006045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两票三制培训课件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2024-09-20T08:39:38.450</cp:lastPrinted>
  <dcterms:created xsi:type="dcterms:W3CDTF">2024-09-20T00:39:38Z</dcterms:created>
  <dcterms:modified xsi:type="dcterms:W3CDTF">2024-09-20T00:39:40Z</dcterms:modified>
</cp:coreProperties>
</file>