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7D464-BB79-4FCB-BF64-6CAFFB616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5DE06-6ACB-4327-8B41-8C717DC15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67651-673F-4000-94C7-E6B29F801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0F40A-20C2-4526-8F82-376FDDB56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59B2A-FCE3-40E1-A63E-0B60D2831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AC881-CB43-458A-B73D-09991D1FD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7E42F2-7E03-45B9-AB6A-164191430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ECC33-A6EA-4451-8146-C3924EFFF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C8126-F9EF-4994-8AA3-0AE7DBB5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6FECA-FF6C-4D9A-B304-730540EE8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DE556-F931-4AF9-8190-947F1B096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5102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眼外伤急救护理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眼外伤急救护理原则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眼外伤急救护理措施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眼外伤患者的转运与后续护理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眼外伤预防与公众教育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眼外伤是由于外界物体对眼球和眼附属器的机械性或化学性损伤，导致眼部结构和功能受损。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眼外伤可以根据损伤性质、部位和程度进行分类，常见的有眼球挫伤、眼球穿孔伤、化学性眼外伤和热烧伤等。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眼外伤常见于工作、运动、交通事故等意外情况，以及家庭生活和动物致伤等。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眼外伤的症状包括眼部疼痛、肿胀、出血、视力下降、畏光流泪等，严重者可能导致失明。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眼外伤的常见原因与症状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眼外伤的严重性评估需要考虑多个因素，如损伤部位、程度、是否影响视力等。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评估方法包括眼部检查、病史询问和必要的辅助检查，如眼底镜、B超和CT等。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眼外伤的严重性评估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眼外伤急救护理原则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406" r="15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一旦发生眼外伤，应立即采取行动，不要拖延。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在等待专业急救人员到场之前，可进行简单的伤口清洁和止血。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快速反应与初步处理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确保伤者能够正常呼吸，呼吸道畅通无阻。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保持呼吸道无阻塞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在急救过程中，要特别注意防止呕吐物和血液进入伤者的呼吸道。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避免呕吐物和血液进入呼吸道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对于明显的出血点，应立即采取止血措施，如使用干净的纱布或绷带压迫止血。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在等待专业人员到场期间，可以给予伤者适当的止痛药物以缓解疼痛。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止血与止痛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在专业人员的指导下，适当清洁眼部周围的异物和污垢。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眼部保护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避免不必要的外界刺激和损伤，使用干净的纱布轻轻覆盖受伤的眼睛。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眼外伤急救护理措施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https://d.book118.com/067135102055006053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2024-09-27T04:32:31.800</cp:lastPrinted>
  <dcterms:created xsi:type="dcterms:W3CDTF">2024-09-26T20:32:31Z</dcterms:created>
  <dcterms:modified xsi:type="dcterms:W3CDTF">2024-09-26T20:32:33Z</dcterms:modified>
</cp:coreProperties>
</file>