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EF347-094F-4AAC-8FEC-2DA74AA2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27A1-5077-459D-8008-356072D5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A90ED-3B1B-46F4-B70F-94EB4F0A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71646-9F9F-453A-90BF-4919CDC3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3AE7A-8686-496E-A376-10AEE64C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DCD7E-19C2-4CFA-97F2-57DC902A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78D2B-2B2B-4FA1-AD58-D1F9D62EE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8A368-31E1-4B4E-B216-387AA240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F6BF9-A379-4511-BB2A-C00A92AF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C3A03-78E8-4779-9F11-D87B0561C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DF3E9-2330-43B7-9879-44523B46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100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护理沟通培训课件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通过培训，使护士能够掌握有效的沟通技巧，更好地与患者及其家属进行交流。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良好的沟通有助于提高患者对护理服务的满意度，增强患者对医院的信任感。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降低医疗纠纷风险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有效的沟通可以减少误解和冲突，降低医疗纠纷的风险。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当前医疗环境对护理沟通提出更高要求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随着医疗技术的进步和患者需求的提高，对护理沟通的要求也越来越高，需要护士具备更高的沟通技巧和应对能力。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护士在沟通中面临的挑战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如语言障碍、情绪管理、信息传递等方面的挑战，需要有针对性的培训来提高护士的应对能力。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护理沟通基础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沟通是人们之间传递信息和交流思想的过程，包括语言、文字、肢体动作等多种方式。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在护理工作中，良好的沟通是建立良好护患关系、提高患者满意度、减少医疗纠纷的重要保障。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全神贯注地倾听患者和家属的诉求，不打断对方讲话，及时反馈理解。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78" r="175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清晰、简洁地表达自己的观点和意见，避免使用专业术语或过于复杂的语句。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通过肢体语言、面部表情和目光接触等方式传递信息，增强沟通效果。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包括语言障碍、文化差异、情绪障碍等。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了解患者的背景和需求，尊重患者的文化和信仰，保持耐心和理解，及时调整沟通方式。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沟通障碍与应对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护理沟通的核心要素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倾听是护理沟通中的关键技巧，护士需要学会积极倾听、理解患者需求和关注患者感受。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护士在沟通中需要保持专注，避免打断患者说话，充分理解患者所表达的意思和情感，并给予适当的回应。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有效倾听有助于建立信任关系，提高患者满意度，促进护理工作的顺利开展。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通过倾听技巧，护士可以更好地了解患者病情、需求和心理状态，为患者提供更加精准、人性化的护理服务。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表达方式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恰当的表达方式能够让患者更好地理解护理意图和信息，提高沟通效果。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护士应使用简单、清晰的语言表达护理操作、病情状况等信息，避免使用专业术语或过于复杂的句子结构。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根据患者的文化背景和语言习惯，护士应选择合适的表达方式，确保信息的准确传递。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护士可以通过与患者互动了解其语言习惯和文化背景，调整自己的表达方式，以更好地与患者沟通。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非语言沟通在护理沟通中具有重要作用，能够传递情感、态度和信息。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护士应保持良好的仪表、微笑、眼神接触等非语言沟通方式，以传递友好、关注和支持的态度。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适当的肢体语言能够增强沟通效果，如手势、触摸等。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在特定情况下，如安抚患者情绪、提供身体支持时，护士可以使用适当的肢体语言来增强沟通效果。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https://d.book118.com/067141000113006031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2024-09-03T22:02:23.997</cp:lastPrinted>
  <dcterms:created xsi:type="dcterms:W3CDTF">2024-09-03T14:02:24Z</dcterms:created>
  <dcterms:modified xsi:type="dcterms:W3CDTF">2024-09-03T14:02:26Z</dcterms:modified>
</cp:coreProperties>
</file>