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3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52A00-FEDE-4CB7-BF47-121D277E7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26DF1-AD5D-4259-ADCD-CFF87B4D0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E913D-3C40-4A9D-965A-B10ECDEE5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D5FA7-8058-4ADC-A6AB-1A0442B62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C67DAA-0A73-44E0-9427-E0B2F495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6B87F-8F94-49CA-B9DA-736DCA234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A32BB-C91C-427A-A86E-48CF32BA9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6DE44-2046-4AA1-AAF4-EF22A75AD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8F0EA-B58E-4926-AFF0-BAFDCDB21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2F259-B924-44CD-B320-C0020A356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150B5-F860-46B7-AEF5-CDF9578A5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417" r:id="rId2"/>
    <p:sldLayoutId id="2147487418" r:id="rId3"/>
    <p:sldLayoutId id="2147487419" r:id="rId4"/>
    <p:sldLayoutId id="2147487420" r:id="rId5"/>
    <p:sldLayoutId id="2147487421" r:id="rId6"/>
    <p:sldLayoutId id="2147487422" r:id="rId7"/>
    <p:sldLayoutId id="2147487423" r:id="rId8"/>
    <p:sldLayoutId id="2147487424" r:id="rId9"/>
    <p:sldLayoutId id="2147487425" r:id="rId10"/>
    <p:sldLayoutId id="214748742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20" Type="http://schemas.openxmlformats.org/officeDocument/2006/relationships/tags" Target="../tags/tag162.xml" /><Relationship Id="rId21" Type="http://schemas.openxmlformats.org/officeDocument/2006/relationships/tags" Target="../tags/tag163.xml" /><Relationship Id="rId22" Type="http://schemas.openxmlformats.org/officeDocument/2006/relationships/tags" Target="../tags/tag164.xml" /><Relationship Id="rId23" Type="http://schemas.openxmlformats.org/officeDocument/2006/relationships/tags" Target="../tags/tag165.xml" /><Relationship Id="rId24" Type="http://schemas.openxmlformats.org/officeDocument/2006/relationships/tags" Target="../tags/tag166.xml" /><Relationship Id="rId25" Type="http://schemas.openxmlformats.org/officeDocument/2006/relationships/tags" Target="../tags/tag167.xml" /><Relationship Id="rId26" Type="http://schemas.openxmlformats.org/officeDocument/2006/relationships/tags" Target="../tags/tag168.xml" /><Relationship Id="rId27" Type="http://schemas.openxmlformats.org/officeDocument/2006/relationships/tags" Target="../tags/tag169.xml" /><Relationship Id="rId28" Type="http://schemas.openxmlformats.org/officeDocument/2006/relationships/tags" Target="../tags/tag170.xml" /><Relationship Id="rId29" Type="http://schemas.openxmlformats.org/officeDocument/2006/relationships/tags" Target="../tags/tag171.xml" /><Relationship Id="rId3" Type="http://schemas.openxmlformats.org/officeDocument/2006/relationships/tags" Target="../tags/tag145.xml" /><Relationship Id="rId30" Type="http://schemas.openxmlformats.org/officeDocument/2006/relationships/tags" Target="../tags/tag172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410211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平凡的世界阅读教学设计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教学目标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教学内容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教学过程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教学评价与反馈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理解作品主题和人物形象</a:t>
            </a:r>
            <a:endParaRPr lang="zh-CN" altLang="en-US"/>
          </a:p>
        </p:txBody>
      </p:sp>
      <p:sp>
        <p:nvSpPr>
          <p:cNvPr id="1049020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理解作品主题：通过阅读《平凡的世界》，理解作者对普通人生活的关注和思考，以及对社会历史的深刻反思。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6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理解人物形象：通过对小说中主要人物的分析，理解他们的性格特点、成长经历和命运走向，以及他们在社会历史变迁中的地位和作用。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培养阅读能力和文学鉴赏能力</a:t>
            </a:r>
            <a:endParaRPr lang="zh-CN" altLang="en-US"/>
          </a:p>
        </p:txBody>
      </p:sp>
      <p:sp>
        <p:nvSpPr>
          <p:cNvPr id="104906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掌握小说的基本要素和阅读技巧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提高文学鉴赏能力和审美水平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理解小说主题和思想内涵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学会分析人物形象和情节结构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https://d.book118.com/067141021160006041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平凡的世界阅读教学设计</vt:lpstr>
      <vt:lpstr>目录</vt:lpstr>
      <vt:lpstr>添加章节标题</vt:lpstr>
      <vt:lpstr>教学目标</vt:lpstr>
      <vt:lpstr>理解作品主题和人物形象</vt:lpstr>
      <vt:lpstr>培养阅读能力和文学鉴赏能力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2024-09-14T21:47:10.577</cp:lastPrinted>
  <dcterms:created xsi:type="dcterms:W3CDTF">2024-09-14T13:47:10Z</dcterms:created>
  <dcterms:modified xsi:type="dcterms:W3CDTF">2024-09-14T13:47:13Z</dcterms:modified>
</cp:coreProperties>
</file>