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D1356-8632-4CD9-8B24-CEACA349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37EB4-1DE6-4662-89F3-A8EACFD3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5112C-FEE0-49D0-AAFA-EBAFBEF8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F6864-B44F-42F7-BBF0-721924AD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B8095-106F-403C-9F1D-CDCBF5D4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EC82C3-26AB-401D-BD03-B9A9765D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B20DD-ECA1-4030-B74E-39F02526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AC349-7565-4E88-93D9-B4750D69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FD69B-0899-402A-B97D-335D421B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938CA-159F-4923-BB15-5FAD6964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754DA-464A-4F02-953D-67C61E38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1122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生产部门KPI设计指引鱼骨图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生产部门关键绩效指标识别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鱼骨图在KPI设计中的应用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基于鱼骨图的KPI体系构建与优化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KPI实施过程中的挑战与解决方案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提升生产部门绩效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通过设计合理的KPI，明确生产部门的目标和方向，推动其持续改进和提升绩效。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KPI可以作为生产管理的有效工具，帮助管理者更好地了解生产部门的运作情况，及时发现问题并采取措施。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促进企业战略实现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生产部门是企业战略实现的重要环节，设计合理的KPI可以将企业战略转化为具体的行动计划，促进战略目标的实现。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Indicators，KPI）是衡量生产部门绩效的重要指标，它反映了生产部门在关键领域的表现和成果。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KPI可以将生产部门的绩效量化为具体的指标，便于进行评估和比较。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KPI可以帮助生产部门明确目标和方向，引导员工朝着共同的目标努力。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KPI可以提供及时的反馈，帮助生产部门及时发现问题并采取措施进行改进。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KPI可以作为持续改进的基础，通过不断优化和调整KPI，推动生产部门的持续改进和发展。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生产部门关键绩效指标识别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将生产部门的整体目标逐层分解到各个岗位，确保每个岗位都有明确的绩效指标。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708" r="3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通过分析生产流程中的关键环节和成功因素，提炼出对生产部门绩效影响最大的指标。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对生产流程进行全面梳理，找出影响生产效率和质量的关键环节，并制定相应的绩效指标。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确定关键成功因素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通过对生产部门的历史数据和未来发展趋势进行分析，找出影响生产部门绩效的关键因素。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根据关键成功因素的特点和影响程度，制定相应的绩效指标，确保指标能够真实反映生产部门的绩效表现。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随着市场环境和企业战略的变化，不断对关键成功因素和绩效指标进行调整和优化。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关注生产部门的成本、收入、利润等财务指标，确保生产部门的经济效益达到预期目标。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关注客户满意度、产品质量、交货期等客户相关指标，确保生产部门能够满足客户需求，提升客户体验。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关注生产效率、设备利用率、工艺流程优化等内部流程相关指标，确保生产部门的运营效率和质量得到提升。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内部流程维度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关注员工技能提升、培训计划实施、创新能力等学习与成长相关指标，确保生产部门具备持续发展的动力和潜力。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鱼骨图在KPI设计中的应用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鱼骨图是一种通过图形化方式展示问题原因与结果关系的工具，形似鱼骨，故得名。在KPI设计中，鱼骨图可以帮助识别关键绩效指标及其影响因素。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首先确定问题或目标（鱼头），然后分析可能的原因或影响因素（鱼骨），最后列出具体的解决方案或行动计划（鱼刺）。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鱼骨图基本原理与绘制方法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提高生产效率。通过鱼骨图分析，可以识别出影响生产效率的关键因素，如设备故障、原材料质量、员工技能等，并制定相应的KPI指标和改进措施。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降低生产成本。利用鱼骨图，可以系统地分析生产过程中的成本构成，找出潜在的浪费和节约成本的机会，进而设计相应的KPI指标和成本控制策略。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提升产品质量。通过鱼骨图，可以全面审视产品质量的影响因素，如生产工艺、检验标准、员工培训等，从而制定针对性的KPI指标和质量提升计划。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鱼骨图在生产部门KPI设计中的应用实例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鱼骨图能够直观地展示问题原因与结果关系，有助于全面分析问题并找出关键因素；同时，它还可以激发团队成员的参与和讨论，促进共同理解和行动。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鱼骨图的绘制和分析过程需要一定的时间和经验，如果团队成员对鱼骨图不熟悉或者分析不深入，可能会影响其效果；此外，鱼骨图主要关注单一问题或目标的分析，对于复杂问题的处理可能不够全面。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鱼骨图适用于生产部门中需要明确关键绩效指标、分析影响因素并制定改进措施的情境。它可以帮助生产部门更好地理解和应对挑战，提升整体绩效表现。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优缺点分析及适用范围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基于鱼骨图的KPI体系构建与优化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构建步骤与注意事项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确定生产部门的核心目标和关键绩效指标。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利用鱼骨图分析影响KPI的主要因素。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根据分析结果，设计具体的KPI指标。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为每项KPI制定实施计划和考核标准。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构建步骤与注意事项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设计指标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确保KPI与部门目标一致。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60" r="1056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考虑指标的可衡量性和可达成性。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22" r="9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https://d.book118.com/067141122005006041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2024-09-13T16:47:17.298</cp:lastPrinted>
  <dcterms:created xsi:type="dcterms:W3CDTF">2024-09-13T08:47:17Z</dcterms:created>
  <dcterms:modified xsi:type="dcterms:W3CDTF">2024-09-13T08:47:19Z</dcterms:modified>
</cp:coreProperties>
</file>