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D9C37E-C046-4864-9472-973992C80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788925-5466-404B-A530-A2907B7F5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4D018D-CD32-4064-A495-EA44C49F2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D73A4E-ED1A-4F4E-9435-8A7913B46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885FB6-A0C1-4D29-8386-577C687B4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6034B0-126A-47E4-B520-68AE683C1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E69FE0-4327-4546-BF82-B41EA4293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53D59A-1405-4751-A010-D6E295613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28646F-3A97-4134-900E-F66380C2E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798460-19AD-49CA-879F-6F73959CB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B9522-4FC4-49F6-A6A1-C820123C0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142012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大气污染概述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大气污染定义与分类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大气污染现状分析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大气污染危害及影响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大气污染防治政策与措施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大气污染防治技术进展及应用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大气污染定义与分类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大气污染定义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大气污染是指由于人类活动或自然过程使得某些物质进入大气中，呈现出足够的浓度，达到足够的时间，并因此危害了人体的舒适、健康和福利或环境的现象。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随着工业化和城市化的快速发展，大气污染问题日益严重，成为全球性的环境问题。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52684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碳氧化物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41364" y="3161470"/>
            <a:ext cx="9743254" cy="1324183"/>
            <a:chOff x="1341364" y="3161470"/>
            <a:chExt cx="9743254" cy="1324183"/>
          </a:xfrm>
        </p:grpSpPr>
        <p:sp>
          <p:nvSpPr>
            <p:cNvPr id="4" name="Freeform 4"/>
            <p:cNvSpPr/>
            <p:nvPr/>
          </p:nvSpPr>
          <p:spPr>
            <a:xfrm>
              <a:off x="1341364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flipV="1">
              <a:off x="3379103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41293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470091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flipV="1">
              <a:off x="745067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465154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49897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09454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109454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536718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93880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7445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181019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1019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520164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5398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591728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62946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648889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62095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包括降尘、总悬浮颗粒物、飘尘、黑烟、煤尘等。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995918" y="1570795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主要指二氧化硫、三氧化硫等。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071398" y="1571051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主要指一氧化氮和二氧化氮。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033659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主要指一氧化碳和二氧化碳。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090820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主要指以甲烷为代表的烃类气体。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污染物分类</a:t>
              </a:r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2814943" y="1248081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硫氧化物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81120" y="4814330"/>
            <a:ext cx="244792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颗粒物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909845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碳氢化合物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6890423" y="1248338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氮氧化物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自然污染源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包括火山爆发、森林火灾等自然灾害产生的污染。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生活污染源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居民生活取暖、炊事等排放的废气。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农业污染源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农业生产中使用的化肥、农药等产生的污染。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工业污染源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包括火力发电厂、钢铁厂、水泥厂等工业企业排放的废气。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交通污染源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汽车、飞机、火车等交通工具排放的尾气。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来源与成因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大气污染现状分析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5" r="375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全球范围内，工业排放、交通排放和农业活动是大气污染的主要来源。其中，二氧化硫、氮氧化物、颗粒物等污染物对大气环境造成了严重影响。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污染物排放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大气污染具有跨国传输的特性，某些地区的污染问题可能对其他国家和地区产生严重影响，如沙尘暴、酸雨等。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跨国传输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大气污染对人类健康产生了广泛而深远的影响，包括呼吸系统疾病、心血管系统疾病以及癌症等。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健康影响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全球大气污染现状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" r="2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中国大气污染呈现复合型特征，包括煤烟型污染、机动车尾气污染以及其他工业污染源等。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复合型污染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中国大气污染具有明显的区域性特征，如京津冀、长三角、珠三角等地区是污染较为严重的区域。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区域性问题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中国政府已经采取了一系列治理措施，包括调整能源结构、加强工业污染治理、推广清洁能源等，以降低大气污染程度。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治理措施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中国大气污染现状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7266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45020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60401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3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143269" y="1657454"/>
            <a:ext cx="3833103" cy="4230000"/>
            <a:chOff x="4143269" y="1657454"/>
            <a:chExt cx="3833103" cy="423000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7976372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4143269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sp>
        <p:nvSpPr>
          <p:cNvPr id="8" name="TextBox 8"/>
          <p:cNvSpPr txBox="1"/>
          <p:nvPr/>
        </p:nvSpPr>
        <p:spPr>
          <a:xfrm>
            <a:off x="4311983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洛杉矶光化学烟雾事件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39110" y="1605067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伦敦烟雾事件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84857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中国雾霾天气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典型案例分析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686748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1952年伦敦发生的烟雾事件是大气污染历史上的典型案例，该事件导致数千人死亡，并引起了全球对大气污染问题的关注。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59621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20世纪40年代至60年代，美国洛杉矶地区频繁出现光化学烟雾事件，对当地居民健康和环境造成了严重影响。该事件促使美国政府加强对大气污染的治理和控制。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232494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近年来，中国多个城市频繁出现雾霾天气，对居民生活和健康产生了严重影响。中国政府已经采取了一系列措施来治理雾霾天气，包括加强空气质量监测和预警、推广清洁能源等。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大气污染危害及影响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大气污染中的颗粒物、二氧化硫、氮氧化物等有害物质会刺激和损害人体的呼吸道，引发咳嗽、气喘、支气管炎、肺炎等呼吸道疾病。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大气污染中的有害物质会进入血液循环系统，对心血管系统造成损害，增加冠心病、高血压、中风等心血管疾病的发病风险。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长期暴露于大气污染环境中，人体患癌症的风险会显著增加，尤其是肺癌。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癌症风险增加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9417" b="941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对人体健康危害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植物生长受阻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动物生存威胁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水资源污染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728" r="12728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077" b="2077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对生态环境影响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大气污染中的有害物质会附着在植物叶片上，阻碍植物的光合作用和呼吸作用，导致植物生长缓慢、产量下降。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大气污染会影响动物的呼吸系统和食物链，导致动物生存受到威胁，生物多样性减少。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大气污染中的有害物质会随着降水进入水体，造成水资源的污染，影响水生生物的生存和人类用水安全。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https://d.book118.com/067142012016006035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2024-09-09T09:17:42.394</cp:lastPrinted>
  <dcterms:created xsi:type="dcterms:W3CDTF">2024-09-09T01:17:42Z</dcterms:created>
  <dcterms:modified xsi:type="dcterms:W3CDTF">2024-09-09T01:17:44Z</dcterms:modified>
</cp:coreProperties>
</file>