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10263-CABB-48F8-9CCC-BB335F53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7F145-FF91-48A3-8A1C-F32DE067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856F-B820-4D13-BB19-CE4321E0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4D77A-FFB1-41EC-AC97-308CD3EE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AF1AE-40A0-425F-82CC-3294A92E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BBD1E-FF08-41F4-9E6A-BD7A6A77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23E24-0CC4-4353-BD79-3B6485176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5EF8A-ABDB-464E-9440-5515D449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8E001-7AA8-4E3B-9705-367AC720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324D8-51A1-485E-BEE9-AF13B03C0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91FC4-225B-4B40-BC0C-54B6C989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3036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《数控车床编程》PPT课件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数控车床编程语言及指令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数控车床编程技巧与优化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数控车床编程常见问题及解决方案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数控车床编程是利用数控编程语言对车床进行控制的过程，通过编程可以实现自动化加工。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数控编程语言通常采用G代码或M代码，这些代码通过计算机辅助设计（CAD）软件或手动编写生成。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数控车床编程可以实现高精度、高效率的加工，广泛应用于汽车、机械、航空等领域。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数控车床编程的基本概念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数控车床编程在汽车制造业中广泛应用，涉及汽车零部件的加工、装配等环节。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数控车床编程在机械制造业中用于加工各种复杂零件，如齿轮、轴等。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数控车床编程在航空航天业中用于加工高精度零件，如飞机发动机零件、卫星零件等。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数控车床编程的应用领域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将编写好的程序输入数控车床控制系统，进行上机调试，调整参数优化程序。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根据加工工艺流程和参数，利用数控编程语言编写加工程序。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根据零件图纸和加工要求，确定加工工艺流程和参数。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对编写好的加工程序进行校验和修改，确保程序正确无误。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编写加工程序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确定加工工艺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程序校验与修改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上机调试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数控车床编程的基本步骤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数控车床编程语言及指令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G代码编程语言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G代码是数控车床中最常用的编程语言，用于描述工件的几何形状和加工路径。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G代码编程语言具有简单、直观的特点，易于学习和掌握。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G代码可以控制数控车床的移动轨迹、切削速度、主轴转速等参数，从而实现工件的加工。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7" r="18007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M代码是数控车床中的辅助功能编程语言，用于控制机床的辅助动作和操作。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M代码可以控制机床的启动、停止、冷却液开关等动作，以及设置机床的工作模式和参数。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M代码编程语言相对较为复杂，需要深入了解机床的辅助功能和操作方式。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M代码编程语言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833" r="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S代码编程语言需要了解主轴的工作原理和控制方式，以及切削加工的需求和工艺要求。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S代码是数控车床中的主轴功能编程语言，用于控制主轴的转速和转向。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S代码可以设置主轴的转速范围、转向模式、恒速控制等参数，以实现工件的切削和加工。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S代码编程语言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T代码是数控车床中的刀具功能编程语言，用于选择和更换刀具、刀具补偿等操作。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T代码可以设置刀具的型号、补偿值、刀具长度和半径补偿等参数，以确保工件的加工精度和质量。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T代码编程语言需要了解刀具的类型、规格和使用要求，以及切削加工的工艺要求和参数设置。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333" b="193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62" r="193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T代码编程语言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数控车床编程实例分析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轴类零件是数控车床加工中常见的零件类型，其编程实例可以帮助理解编程的基本原则和技巧。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轴类零件的数控车床编程需要考虑工件的装夹方式、刀具的选择、切削参数的设定等因素。在实例中，将展示如何根据零件图纸制定加工工艺，编写加工程序，并进行仿真加工。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轴类零件的数控车床编程实例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套类零件的加工需要考虑到内外轮廓的处理和尺寸精度的控制，通过编程实例可以掌握相关技巧。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在套类零件的数控车床编程中，关键在于处理内外轮廓的刀具路径和尺寸精度控制。实例将展示如何根据图纸要求选择合适的刀具、切削参数和冷却方式，以确保加工质量和效率。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64" r="17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套类零件的数控车床编程实例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69" r="24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复杂零件的数控车床编程需要更高的技术水平和更严谨的工艺安排，通过实例可以深入了解其编程技巧和难点。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零件的数控车床编程，需要综合考虑工件的形状、材料、热处理状态等因素，合理安排加工工艺和刀具路径。实例将展示如何处理复杂的切削参数、多轴联动加工以及特殊加工要求，以确保加工过程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复杂零件的数控车床编程实例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数控车床编程技巧与优化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刀具路径的优化是提高加工效率和加工精度的关键。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刀具路径优化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减少空行程：通过合理规划刀具路径，减少空行程，提高加工效率。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避免干涉：确保刀具路径不与工件、夹具等发生干涉，保证加工安全。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平滑过渡：优化刀具路径，使刀具在切削过程中平滑过渡，减少振动和热量产生。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https://d.book118.com/067143036052006040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2024-09-12T16:43:51.043</cp:lastPrinted>
  <dcterms:created xsi:type="dcterms:W3CDTF">2024-09-12T08:43:51Z</dcterms:created>
  <dcterms:modified xsi:type="dcterms:W3CDTF">2024-09-12T08:43:53Z</dcterms:modified>
</cp:coreProperties>
</file>