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D403FB-F838-4809-AFCD-FDA35AE12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EA8CA4-9DA8-49A3-82FE-84701C3DB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56018D-A8E2-452F-9360-0E9E5B797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99D12B-41C7-472A-B5DA-809DF696A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5BD490-8943-46B2-9468-F4551E700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32A73C-7F3D-4A84-8CE6-61E79753A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87856C-EC09-4026-A4C6-520259C6B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095941-AF62-4E12-AFE3-11F7B44FA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6BF89F-63C7-4300-B89C-813C8E8C7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640F83-AC9B-4C23-BD15-06BA5094D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BBEE89-85C0-40EB-850F-C83E9F441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430420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2023-12-20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75面对竞争的营销管理策略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市场竞争现状分析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营销战略制定与调整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品牌建设与传播策略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销售渠道拓展与优化策略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价格策略制定与执行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客户关系管理与维护策略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市场竞争现状分析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148" b="71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行业竞争格局概述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行业集中度提高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随着市场竞争的加剧，行业资源逐渐向优势企业集中，市场份额向龙头企业靠拢，形成较为明显的行业梯队。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多元化竞争格局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行业内企业数量众多，产品同质化严重，价格战激烈，企业为寻求突破纷纷进行多元化尝试。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新兴力量崛起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随着互联网、大数据等技术的快速发展，一批创新型、跨界型企业迅速崛起，对传统行业格局产生冲击。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根据企业实力、市场份额、品牌影响力等因素，可将竞争对手划分为领导者、挑战者、追随者和补缺者四种类型。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不同类型的竞争对手采取不同的竞争策略，如领导者通常采用防御策略，挑战者采用进攻策略，追随者采用跟随策略，补缺者采用专业化策略。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分析竞争对手在产品、价格、渠道、促销等方面的优势与劣势，为制定针对性营销策略提供依据。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竞争对手优势与劣势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随着消费者收入水平的提高和消费观念的转变，消费者对产品的需求越来越多样化，对品质、品牌、服务等方面提出更高要求。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088" r="1508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互联网技术的发展使得消费者获取信息、购买商品的方式发生巨大变化，网络购物、移动支付等新型消费方式逐渐成为主流。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消费者行为网络化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583" r="15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消费者在购买决策中更加注重性价比和实用性，对广告宣传的免疫力增强，更加注重口碑和亲友推荐。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消费者决策理性化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消费者需求与行为变化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营销战略制定与调整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目标客户群划分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根据消费者特征、购买行为等因素，将市场细分为不同的目标客户群，并选择最具潜力的目标客户进行重点开发。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通过市场调研了解行业趋势、竞争对手情况以及消费者需求，为明确市场定位提供数据支持。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根据目标客户群的需求和竞争对手的情况，制定差异化或集中化的市场定位策略，塑造独特的品牌形象。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31667" r="31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9917" r="199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583" b="5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明确市场定位和目标客户群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通过创新产品设计、功能或品质，提供与竞争对手不同的产品体验，满足消费者的特殊需求。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服务差异化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品牌差异化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提供优质的售前、售中和售后服务，打造个性化的服务体验，提高客户满意度和忠诚度。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塑造独特的品牌形象和价值观，通过品牌传播和推广，提高品牌知名度和美誉度。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制定差异化营销策略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服务升级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针对客户需求的变化和竞争对手的服务情况，对现有服务进行升级和改进，提高服务质量和效率。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产品或服务创新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鼓励企业内部创新，研发具有自主知识产权的新产品或服务，以引领市场需求和推动行业发展。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产品线扩展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根据市场需求和消费者反馈，对现有产品线进行扩展，增加新品种、新规格或新功能，以满足不同客户的需求。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1083" r="310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调整产品或服务组合以满足市场需求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品牌建设与传播策略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通过市场调研和消费者分析，明确品牌在市场中的定位，包括目标消费者、产品特点、竞争优势等。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明确品牌定位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根据品牌定位，设计独特的品牌标识、包装、广告等视觉元素，塑造与众不同的品牌形象。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塑造品牌形象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通过品牌传播活动，传递品牌所倡导的价值观和生活方式，吸引消费者的认同和共鸣。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传递品牌价值观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塑造独特品牌形象和价值观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选择合适传播渠道进行品牌推广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t="644" b="644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传统媒体广告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利用电视、广播、报纸、杂志等传统媒体进行广告投放，扩大品牌知名度。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线下活动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举办新品发布会、体验活动、赞助活动等线下活动，增强消费者对品牌的认知和好感度。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社交媒体推广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运用社交媒体平台如微博、微信、抖音等，进行内容营销和互动推广，提高品牌曝光度。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KOL合作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与意见领袖、网红等合作，借助其影响力和粉丝基础进行品牌推广。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https://d.book118.com/067143042061006052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2024-09-25T20:56:48.366</cp:lastPrinted>
  <dcterms:created xsi:type="dcterms:W3CDTF">2024-09-25T12:56:48Z</dcterms:created>
  <dcterms:modified xsi:type="dcterms:W3CDTF">2024-09-25T12:56:50Z</dcterms:modified>
</cp:coreProperties>
</file>