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CD806-E692-431B-A4C8-25409F7B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1E17B-82C0-4E1C-BF1E-148A054A5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7C1D5-9864-407B-A525-616D44B8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73CBE-D19B-419F-BE76-201703D18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E871C-EEA1-4430-9B40-94D09DA73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EADD1-CD08-45B6-A085-F990227B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69761-8704-4489-8B15-3A00DCBD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6A6DB-6EA4-4B08-AD22-2139D6B31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1A8A9-F8CB-43D6-AB32-B3647771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C88E7-2879-4465-8A53-B0AA817A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86940-C8F0-40BB-9E63-04DDB6886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311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地籍调查规程解读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地籍调查基本概念与意义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规程主要内容与特点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土地权属调查方法与程序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界址测量技术与实践应用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面积量算与汇总统计方法论述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成果检查验收标准与程序说明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地籍调查基本概念与意义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地籍调查是指对土地及其附着物的权属、数量、质量、利用状况等基本情况进行的全面调查和登记，是土地管理的基础性工作。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地籍调查为土地管理提供基础数据和信息，是制定土地利用规划和政策的重要依据，也是保障土地权益、维护土地市场秩序的重要手段。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地籍调查定义及作用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国内地籍制度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我国实行土地公有制，地籍调查由政府主导，以土地登记为基础，强调权属调查和面积测量。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国外地籍制度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不同国家地籍制度存在差异，但普遍重视地籍调查的基础性作用，注重土地登记、权属确认和土地利用情况调查。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国内外地籍制度比较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906" r="19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《中华人民共和国土地管理法》、《中华人民共和国城市房地产管理法》等法律法规为地籍调查提供了法律依据。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社会发展，我国土地管理制度不断完善，地籍调查作为土地管理的基础性工作，其重要性日益凸显。近年来，国家出台了一系列政策文件，加强地籍调查和土地登记工作，推动土地管理向规范化、信息化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法律法规依据及政策背景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规程主要内容与特点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25" r="32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调查内容与要求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调查方法与程序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质量控制与成果验收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规程结构框架概述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阐述规程的制定目的、适用范围、基本原则等。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规定调查方法、工作流程、成果整理等。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明确调查对象、调查内容、调查精度等要求。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建立质量控制体系，规定成果验收标准。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包括土地及其定着物，如房屋、构筑物等。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包括土地权属、面积、用途、等级、价格等。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调查内容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要求地籍调查成果达到高精度标准，确保数据的准确性和可靠性。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调查精度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采用现场调查、测量、遥感等多种技术手段进行地籍调查。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关键条款解读与示例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规程采用先进的调查技术和方法，提高了调查成果的准确性和科学性。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规程随着社会经济的发展和技术的进步不断完善和更新，保持与时俱进。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规程注重实际应用，结合实际情况制定相关条款，提高了规程的可操作性。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规程统一了地籍调查的标准和要求，提高了调查成果的规范性和可比性。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特点分析及其优势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土地权属调查方法与程序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权属确认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根据现场调查结果和权属证明材料，确认土地权属情况，编制权属调查报告。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收集相关权属证明材料，制定调查计划，确定调查人员和时间安排。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核实土地权属界线、界址点、土地用途等实际情况，记录现场调查结果。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初始权属调查步骤和要求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当事人向土地管理部门提出变更申请，并提交相关证明材料。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申请变更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受理审查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审核批准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土地管理部门受理申请，并进行初步审查，核实申请材料的真实性和合法性。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组织人员对申请变更的土地进行现场调查，核实变更情况。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根据现场调查结果和申请材料，审核变更申请，作出批准或不予批准的决定。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变更权属调查处理流程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当事人可通过协商、调解、仲裁或诉讼等途径解决土地权属争议。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在解决争议过程中，应尊重历史、面对现实，以法律、法规和土地管理政策为依据，公正、合理地处理争议。同时，要注意保护当事人的合法权益，维护社会稳定和经济发展。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争议解决途径和注意事项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界址测量技术与实践应用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https://d.book118.com/067143111005006035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2024-09-09T05:54:08.895</cp:lastPrinted>
  <dcterms:created xsi:type="dcterms:W3CDTF">2024-09-08T21:54:08Z</dcterms:created>
  <dcterms:modified xsi:type="dcterms:W3CDTF">2024-09-08T21:54:11Z</dcterms:modified>
</cp:coreProperties>
</file>