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7D19B-1E6D-4F07-90FA-00D32F043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2F046-6AA6-4EFE-AB57-ED35473D7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8A2E0-06B7-486F-951E-2BF7EDC20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6192B-F088-4F91-AF42-84F6689C3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01360D-E552-4CCD-B6A3-6140C8CE3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F09256-C394-429B-B384-596BA37E7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6AFB69-8483-4E43-84D9-6D4E53810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A1645-F1F3-4B27-99D1-4FCB80C50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80D8B-E15D-4CAC-B525-C28EBE840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447D3-CAEE-4E34-B5DD-AC708080B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6FE72-DE8F-4BAC-9241-1A45E42BB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44151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营销错觉案例分析报告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营销错觉案例概述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营销错觉产生的原因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营销错觉的影响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如何避免营销错觉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营销错觉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营销错觉是指企业在营销过程中由于对市场、消费者或竞争者的错误认知而导致的策略失误。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本报告将通过具体案例来分析营销错觉的产生原因、影响和解决方案。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" r="11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提高企业对营销错觉的认知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避免营销策略失误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提升企业营销效果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通过案例分析，使企业更好地理解营销错觉的概念和表现形式，提高对市场的敏感度和判断力。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通过总结案例经验教训，为企业提供实用的营销策略建议，帮助企业避免重蹈覆辙。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通过纠正营销错觉，优化企业营销策略，提高企业的市场竞争力。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营销错觉案例概述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价格错觉是指消费者对商品价格的错误认知，导致购买决策失误。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价格错觉的案例中，消费者往往受到价格标签的影响，认为高价等于高质量，而忽略了其他因素如产品性能、品牌口碑等。例如，某品牌的高价洗发水被宣传为具有神奇功效，但实际上其成分和普通洗发水无异，消费者在购买后感到失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案例一：价格错觉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定位错觉是指企业错误地定位产品或品牌，导致市场表现不佳。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定位错觉的案例中，企业可能过于关注竞争对手而忽略了消费者需求。例如，某时尚品牌原本定位为高端市场，但随着市场变化和消费者需求转变，高端市场逐渐饱和，而企业未能及时调整定位，导致市场份额下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案例二：定位错觉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广告错觉是指企业在广告宣传中过度夸大产品效果或隐瞒不利信息，导致消费者产生误解。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在广告错觉的案例中，企业为了吸引消费者往往会夸大其词或使用模糊的语言。例如，某减肥茶广告宣传“快速瘦身、不反弹”，但实际上消费者使用后发现效果并不明显，而且存在副作用。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案例三：广告错觉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营销错觉产生的原因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企业未能充分披露产品或服务的全部信息，导致消费者对产品或服务存在误解。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由于信息传递过程中的误差或误导，导致消费者接收到的信息与实际情况存在偏差。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消费者获取产品或服务信息的渠道有限，难以全面了解产品或服务的真实情况。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信息披露不充分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信息传递失真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信息获取难度大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认知偏差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情感偏差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群体效应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消费者心理偏差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消费者的情感状态或情绪可能会影响其对产品或服务的判断，导致非理性决策。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消费者受到群体影响，盲目追求潮流或从众心理，对产品或服务产生不切实际的期望。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消费者在处理信息时可能受到自身认知局限或偏见的影响，导致对产品或服务的评价出现偏差。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企业为了吸引消费者，可能过度美化或夸大产品或服务的性能和效果。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夸大宣传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误导性广告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708" b="2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广告内容可能存在模糊或误导性语言，使消费者产生误解。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企业可能采用低价策略吸引消费者，但低价可能导致产品质量下降或服务缩水。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营销策略不当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https://d.book118.com/067144151135006042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2024-09-16T04:20:30.517</cp:lastPrinted>
  <dcterms:created xsi:type="dcterms:W3CDTF">2024-09-15T20:20:30Z</dcterms:created>
  <dcterms:modified xsi:type="dcterms:W3CDTF">2024-09-15T20:20:32Z</dcterms:modified>
</cp:coreProperties>
</file>