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50DA60-7E93-4E12-AA62-631419E38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B5025E-14A2-4ABE-85B0-87E69BD560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75B382-C593-4B45-985E-585B05046B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49B357-0C8D-4179-81B4-A5C9100C48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BED38F-3064-4E42-A371-C54C87CFEC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A0D0A4-4388-45B4-ADDC-2B0EAAA287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8F9B3F-6C85-43FB-8D4A-6DCE2F4008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E6A39F-9900-41E2-893C-287A2B37FD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B04B3E-AE3E-4BA9-A693-53936D74CD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A8E5F7-5CE5-4B42-9CE9-EE68790D38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0985DE-4ECC-4EC2-8C79-C809FBD86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14511413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电力系统的规划与设计</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电力系统的组成与结构
 电力系统规划的基本原则
 电力系统规划的方法和步骤
 电力系统设计的基本原则
 电力系统设计的主要内容
 电力系统设计中的技术经济分析
 电力系统规划与设计的优化方法
 电力系统规划与设计的可持续发展策略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电力系统的组成与结构</a:t>
            </a:r>
          </a:p>
        </p:txBody>
      </p:sp>
      <p:sp>
        <p:nvSpPr>
          <p:cNvPr id="3" name="Subtitle 2"/>
          <p:cNvSpPr>
            <a:spLocks noGrp="1"/>
          </p:cNvSpPr>
          <p:nvPr>
            <p:ph type="subTitle" idx="1"/>
          </p:nvPr>
        </p:nvSpPr>
        <p:spPr/>
        <p:txBody>
          <a:bodyPr/>
          <a:lstStyle/>
          <a:p>
            <a:r>
              <a:t>电力系统的规划与设计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电力系统的组成与结构</a:t>
            </a:r>
          </a:p>
        </p:txBody>
      </p:sp>
      <p:sp>
        <p:nvSpPr>
          <p:cNvPr id="3" name="Text Placeholder 2"/>
          <p:cNvSpPr>
            <a:spLocks noGrp="1"/>
          </p:cNvSpPr>
          <p:nvPr>
            <p:ph type="body" idx="1"/>
          </p:nvPr>
        </p:nvSpPr>
        <p:spPr/>
        <p:txBody>
          <a:bodyPr/>
          <a:lstStyle/>
          <a:p>
            <a:r>
              <a:t>发电厂</a:t>
            </a:r>
          </a:p>
        </p:txBody>
      </p:sp>
      <p:sp>
        <p:nvSpPr>
          <p:cNvPr id="4" name="Content Placeholder 3"/>
          <p:cNvSpPr>
            <a:spLocks noGrp="1"/>
          </p:cNvSpPr>
          <p:nvPr>
            <p:ph sz="half" idx="2"/>
          </p:nvPr>
        </p:nvSpPr>
        <p:spPr/>
        <p:txBody>
          <a:bodyPr/>
          <a:lstStyle/>
          <a:p>
            <a:r>
              <a:t>1. 发电厂是电力系统中发电的主要场所，由多种发电机组组成，如火力发电机组、水力发电机组、核电发电机组等。</a:t>
            </a:r>
          </a:p>
          <a:p>
            <a:r>
              <a:t>2. 发电厂的主要功能是将各种一次能源，如煤炭、天然气、水能、核能等，转化为电能，并将其输送到电网。</a:t>
            </a:r>
          </a:p>
          <a:p>
            <a:r>
              <a:t>3. 发电厂是电力系统的重要组成部分，其发电能力和可靠性直接影响着电力系统的正常运行。</a:t>
            </a:r>
          </a:p>
        </p:txBody>
      </p:sp>
      <p:sp>
        <p:nvSpPr>
          <p:cNvPr id="5" name="Text Placeholder 4"/>
          <p:cNvSpPr>
            <a:spLocks noGrp="1"/>
          </p:cNvSpPr>
          <p:nvPr>
            <p:ph type="body" idx="3"/>
          </p:nvPr>
        </p:nvSpPr>
        <p:spPr/>
        <p:txBody>
          <a:bodyPr/>
          <a:lstStyle/>
          <a:p>
            <a:r>
              <a:t>输电系统</a:t>
            </a:r>
          </a:p>
        </p:txBody>
      </p:sp>
      <p:sp>
        <p:nvSpPr>
          <p:cNvPr id="6" name="Content Placeholder 5"/>
          <p:cNvSpPr>
            <a:spLocks noGrp="1"/>
          </p:cNvSpPr>
          <p:nvPr>
            <p:ph sz="half" idx="4"/>
          </p:nvPr>
        </p:nvSpPr>
        <p:spPr/>
        <p:txBody>
          <a:bodyPr/>
          <a:lstStyle/>
          <a:p>
            <a:r>
              <a:t>1. 输电系统是电力系统中将电能从发电厂输送到变电站和用户的重要组成部分。</a:t>
            </a:r>
          </a:p>
          <a:p>
            <a:r>
              <a:t>2. 输电系统主要由输电线路、变电站和相关设备组成，输电线路是电能传输的主要通道，变电站是电能分配和控制的重要枢纽。</a:t>
            </a:r>
          </a:p>
          <a:p>
            <a:r>
              <a:t>3. 输电系统是电力系统的重要组成部分，其输电能力和可靠性直接影响着电力系统的正常运行。</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电力系统的组成与结构</a:t>
            </a:r>
          </a:p>
        </p:txBody>
      </p:sp>
      <p:sp>
        <p:nvSpPr>
          <p:cNvPr id="3" name="Text Placeholder 2"/>
          <p:cNvSpPr>
            <a:spLocks noGrp="1"/>
          </p:cNvSpPr>
          <p:nvPr>
            <p:ph type="body" idx="1"/>
          </p:nvPr>
        </p:nvSpPr>
        <p:spPr/>
        <p:txBody>
          <a:bodyPr/>
          <a:lstStyle/>
          <a:p>
            <a:r>
              <a:t>配电系统</a:t>
            </a:r>
          </a:p>
        </p:txBody>
      </p:sp>
      <p:sp>
        <p:nvSpPr>
          <p:cNvPr id="4" name="Content Placeholder 3"/>
          <p:cNvSpPr>
            <a:spLocks noGrp="1"/>
          </p:cNvSpPr>
          <p:nvPr>
            <p:ph sz="half" idx="2"/>
          </p:nvPr>
        </p:nvSpPr>
        <p:spPr/>
        <p:txBody>
          <a:bodyPr/>
          <a:lstStyle/>
          <a:p>
            <a:r>
              <a:t>1. 配电系统是电力系统中将电能从变电站输送到最终用户的最后一级网络。</a:t>
            </a:r>
          </a:p>
          <a:p>
            <a:r>
              <a:t>2. 配电系统主要由配电线路、配电变压器和相关设备组成，配电线路是电能分配的主要通道，配电变压器是电能分配和控制的重要枢纽。</a:t>
            </a:r>
          </a:p>
          <a:p>
            <a:r>
              <a:t>3. 配电系统是电力系统的重要组成部分，其配电能力和可靠性直接影响着电力系统的正常运行。</a:t>
            </a:r>
          </a:p>
        </p:txBody>
      </p:sp>
      <p:sp>
        <p:nvSpPr>
          <p:cNvPr id="5" name="Text Placeholder 4"/>
          <p:cNvSpPr>
            <a:spLocks noGrp="1"/>
          </p:cNvSpPr>
          <p:nvPr>
            <p:ph type="body" idx="3"/>
          </p:nvPr>
        </p:nvSpPr>
        <p:spPr/>
        <p:txBody>
          <a:bodyPr/>
          <a:lstStyle/>
          <a:p>
            <a:r>
              <a:t>用电设备</a:t>
            </a:r>
          </a:p>
        </p:txBody>
      </p:sp>
      <p:sp>
        <p:nvSpPr>
          <p:cNvPr id="6" name="Content Placeholder 5"/>
          <p:cNvSpPr>
            <a:spLocks noGrp="1"/>
          </p:cNvSpPr>
          <p:nvPr>
            <p:ph sz="half" idx="4"/>
          </p:nvPr>
        </p:nvSpPr>
        <p:spPr/>
        <p:txBody>
          <a:bodyPr/>
          <a:lstStyle/>
          <a:p>
            <a:r>
              <a:t>1. 用电设备是利用电能进行工作或转换能量的设备，如电动机、电灯、电热器等。</a:t>
            </a:r>
          </a:p>
          <a:p>
            <a:r>
              <a:t>2. 用电设备是电力系统的重要组成部分，其用电负荷和特性直接影响着电力系统的运行方式和稳定性。</a:t>
            </a:r>
          </a:p>
          <a:p>
            <a:r>
              <a:t>3. 用电设备的种类繁多，根据其用途和特性可分为动力负荷、照明负荷和电热负荷等。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电力系统的组成与结构</a:t>
            </a:r>
          </a:p>
        </p:txBody>
      </p:sp>
      <p:sp>
        <p:nvSpPr>
          <p:cNvPr id="3" name="Text Placeholder 2"/>
          <p:cNvSpPr>
            <a:spLocks noGrp="1"/>
          </p:cNvSpPr>
          <p:nvPr>
            <p:ph type="body" idx="1"/>
          </p:nvPr>
        </p:nvSpPr>
        <p:spPr/>
        <p:txBody>
          <a:bodyPr/>
          <a:lstStyle/>
          <a:p>
            <a:r>
              <a:t>控制系统</a:t>
            </a:r>
          </a:p>
        </p:txBody>
      </p:sp>
      <p:sp>
        <p:nvSpPr>
          <p:cNvPr id="4" name="Content Placeholder 3"/>
          <p:cNvSpPr>
            <a:spLocks noGrp="1"/>
          </p:cNvSpPr>
          <p:nvPr>
            <p:ph sz="half" idx="2"/>
          </p:nvPr>
        </p:nvSpPr>
        <p:spPr/>
        <p:txBody>
          <a:bodyPr/>
          <a:lstStyle/>
          <a:p>
            <a:r>
              <a:t>1. 控制系统是电力系统中对发电厂、输电系统、配电系统和用电设备进行控制和保护的系统。</a:t>
            </a:r>
          </a:p>
          <a:p>
            <a:r>
              <a:t>2. 控制系统主要由控制中心、通信系统和相关设备组成，控制中心是控制系统的核心，通信系统是控制系统的信息传输通道，相关设备是控制系统执行控制命令的执行机构。</a:t>
            </a:r>
          </a:p>
          <a:p>
            <a:r>
              <a:t>3. 控制系统是电力系统的重要组成部分，其可靠性和灵活性直接影响着电力系统的安全稳定运行。</a:t>
            </a:r>
          </a:p>
        </p:txBody>
      </p:sp>
      <p:sp>
        <p:nvSpPr>
          <p:cNvPr id="5" name="Text Placeholder 4"/>
          <p:cNvSpPr>
            <a:spLocks noGrp="1"/>
          </p:cNvSpPr>
          <p:nvPr>
            <p:ph type="body" idx="3"/>
          </p:nvPr>
        </p:nvSpPr>
        <p:spPr/>
        <p:txBody>
          <a:bodyPr/>
          <a:lstStyle/>
          <a:p>
            <a:r>
              <a:t>市场系统</a:t>
            </a:r>
          </a:p>
        </p:txBody>
      </p:sp>
      <p:sp>
        <p:nvSpPr>
          <p:cNvPr id="6" name="Content Placeholder 5"/>
          <p:cNvSpPr>
            <a:spLocks noGrp="1"/>
          </p:cNvSpPr>
          <p:nvPr>
            <p:ph sz="half" idx="4"/>
          </p:nvPr>
        </p:nvSpPr>
        <p:spPr/>
        <p:txBody>
          <a:bodyPr/>
          <a:lstStyle/>
          <a:p>
            <a:r>
              <a:t>1. 市场系统是电力系统中实现电力交易的场所，由电力交易中心、电力市场参与者和相关规则组成。</a:t>
            </a:r>
          </a:p>
          <a:p>
            <a:r>
              <a:t>2. 电力交易中心是市场系统的核心，负责电力交易的组织和管理，电力市场参与者是指在市场系统中进行电力交易的主体，相关规则是市场系统运行的依据。</a:t>
            </a:r>
          </a:p>
          <a:p>
            <a:r>
              <a:t>3. 市场系统是电力系统的重要组成部分，其运行效率和公平性直接影响着电力系统的经济性和稳定性。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电力系统规划的基本原则</a:t>
            </a:r>
          </a:p>
        </p:txBody>
      </p:sp>
      <p:sp>
        <p:nvSpPr>
          <p:cNvPr id="3" name="Subtitle 2"/>
          <p:cNvSpPr>
            <a:spLocks noGrp="1"/>
          </p:cNvSpPr>
          <p:nvPr>
            <p:ph type="subTitle" idx="1"/>
          </p:nvPr>
        </p:nvSpPr>
        <p:spPr/>
        <p:txBody>
          <a:bodyPr/>
          <a:lstStyle/>
          <a:p>
            <a:r>
              <a:t>电力系统的规划与设计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电力系统规划的基本原则</a:t>
            </a:r>
          </a:p>
        </p:txBody>
      </p:sp>
      <p:sp>
        <p:nvSpPr>
          <p:cNvPr id="3" name="Text Placeholder 2"/>
          <p:cNvSpPr>
            <a:spLocks noGrp="1"/>
          </p:cNvSpPr>
          <p:nvPr>
            <p:ph type="body" idx="1"/>
          </p:nvPr>
        </p:nvSpPr>
        <p:spPr/>
        <p:txBody>
          <a:bodyPr/>
          <a:lstStyle/>
          <a:p>
            <a:r>
              <a:t>电力系统规划的基本原则</a:t>
            </a:r>
          </a:p>
        </p:txBody>
      </p:sp>
      <p:sp>
        <p:nvSpPr>
          <p:cNvPr id="4" name="Content Placeholder 3"/>
          <p:cNvSpPr>
            <a:spLocks noGrp="1"/>
          </p:cNvSpPr>
          <p:nvPr>
            <p:ph sz="half" idx="2"/>
          </p:nvPr>
        </p:nvSpPr>
        <p:spPr/>
        <p:txBody>
          <a:bodyPr/>
          <a:lstStyle/>
          <a:p>
            <a:r>
              <a:t>1. 经济性原则：电力系统规划应以最低的成本满足电力需求，包括设备投资成本、运行成本和维护成本等，在保证安全可靠的前提下，寻求最优的经济性。</a:t>
            </a:r>
          </a:p>
          <a:p>
            <a:r>
              <a:t>2. 安全可靠性原则：电力系统规划应确保系统的安全可靠运行，满足用户对电力供应的质量要求，包括避免停电、电压波动、频率波动等，保障电网稳定运行。</a:t>
            </a:r>
          </a:p>
          <a:p>
            <a:r>
              <a:t>3. 灵活性原则：电力系统规划应具有灵活性，以适应电力需求的变化、技术进步和政策调整等因素，系统结构和运行方式可以根据实际情况进行调整，实现电网灵活可靠运行。</a:t>
            </a:r>
          </a:p>
          <a:p>
            <a:r>
              <a:t>4. 可持续性原则：电力系统规划应考虑环境保护和可持续发展，优先采用清洁能源，减少温室气体排放，提高能源利用效率，促进电力系统可持续发展。</a:t>
            </a:r>
          </a:p>
          <a:p>
            <a:r>
              <a:t>5. 协同发展原则：电力系统规划应与其他能源系统、交通系统、信息通信系统等协同发展，实现能源一体化、交通电气化、信息化等，提高系统整体效率和效益。</a:t>
            </a:r>
          </a:p>
          <a:p>
            <a:r>
              <a:t>6. 信息化原则：电力系统规划应利用现代信息技术，实现电力系统规划、设计、运行、维护等环节的信息化，提高电力系统管理和决策水平，实现电力系统智能化发展。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电力系统规划的方法和步骤</a:t>
            </a:r>
          </a:p>
        </p:txBody>
      </p:sp>
      <p:sp>
        <p:nvSpPr>
          <p:cNvPr id="3" name="Subtitle 2"/>
          <p:cNvSpPr>
            <a:spLocks noGrp="1"/>
          </p:cNvSpPr>
          <p:nvPr>
            <p:ph type="subTitle" idx="1"/>
          </p:nvPr>
        </p:nvSpPr>
        <p:spPr/>
        <p:txBody>
          <a:bodyPr/>
          <a:lstStyle/>
          <a:p>
            <a:r>
              <a:t>电力系统的规划与设计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电力系统规划的方法和步骤</a:t>
            </a:r>
          </a:p>
        </p:txBody>
      </p:sp>
      <p:sp>
        <p:nvSpPr>
          <p:cNvPr id="3" name="Text Placeholder 2"/>
          <p:cNvSpPr>
            <a:spLocks noGrp="1"/>
          </p:cNvSpPr>
          <p:nvPr>
            <p:ph type="body" idx="1"/>
          </p:nvPr>
        </p:nvSpPr>
        <p:spPr/>
        <p:txBody>
          <a:bodyPr/>
          <a:lstStyle/>
          <a:p>
            <a:r>
              <a:t>负荷预测</a:t>
            </a:r>
          </a:p>
        </p:txBody>
      </p:sp>
      <p:sp>
        <p:nvSpPr>
          <p:cNvPr id="4" name="Content Placeholder 3"/>
          <p:cNvSpPr>
            <a:spLocks noGrp="1"/>
          </p:cNvSpPr>
          <p:nvPr>
            <p:ph sz="half" idx="2"/>
          </p:nvPr>
        </p:nvSpPr>
        <p:spPr/>
        <p:txBody>
          <a:bodyPr/>
          <a:lstStyle/>
          <a:p>
            <a:r>
              <a:t>1. 负荷预测是电力系统规划的关键步骤，为系统容量、结构和运行方式提供依据。</a:t>
            </a:r>
          </a:p>
          <a:p>
            <a:r>
              <a:t>2. 电力负荷受多种因素影响，包括经济、社会、政策、技术等，因此负荷预测需要综合考虑这些因素。</a:t>
            </a:r>
          </a:p>
          <a:p>
            <a:r>
              <a:t>3. 负荷预测方法可分为定量预测和定性预测，其中定量预测主要有时间序列分解法、回归分析法、灰色预测模型等，定性预测主要有专家调查法、德尔菲法、情景分析法等。</a:t>
            </a:r>
          </a:p>
        </p:txBody>
      </p:sp>
      <p:sp>
        <p:nvSpPr>
          <p:cNvPr id="5" name="Text Placeholder 4"/>
          <p:cNvSpPr>
            <a:spLocks noGrp="1"/>
          </p:cNvSpPr>
          <p:nvPr>
            <p:ph type="body" idx="3"/>
          </p:nvPr>
        </p:nvSpPr>
        <p:spPr/>
        <p:txBody>
          <a:bodyPr/>
          <a:lstStyle/>
          <a:p>
            <a:r>
              <a:t>电源规划</a:t>
            </a:r>
          </a:p>
        </p:txBody>
      </p:sp>
      <p:sp>
        <p:nvSpPr>
          <p:cNvPr id="6" name="Content Placeholder 5"/>
          <p:cNvSpPr>
            <a:spLocks noGrp="1"/>
          </p:cNvSpPr>
          <p:nvPr>
            <p:ph sz="half" idx="4"/>
          </p:nvPr>
        </p:nvSpPr>
        <p:spPr/>
        <p:txBody>
          <a:bodyPr/>
          <a:lstStyle/>
          <a:p>
            <a:r>
              <a:t>1. 电源规划是确定电力系统中发电厂的规模、类型和位置，以满足负荷需求并保证系统安全运行。</a:t>
            </a:r>
          </a:p>
          <a:p>
            <a:r>
              <a:t>2. 电源规划需要考虑电源的经济性、环境影响、燃料供应、安全性和可靠性等因素。</a:t>
            </a:r>
          </a:p>
          <a:p>
            <a:r>
              <a:t>3. 电源规划方法可分为定量规划和定性规划，其中定量规划主要有线性规划法、动态规划法、混合整数规划法等，定性规划主要有专家调查法、德尔菲法、情景分析法等。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电力系统规划的方法和步骤</a:t>
            </a:r>
          </a:p>
        </p:txBody>
      </p:sp>
      <p:sp>
        <p:nvSpPr>
          <p:cNvPr id="3" name="Text Placeholder 2"/>
          <p:cNvSpPr>
            <a:spLocks noGrp="1"/>
          </p:cNvSpPr>
          <p:nvPr>
            <p:ph type="body" idx="1"/>
          </p:nvPr>
        </p:nvSpPr>
        <p:spPr/>
        <p:txBody>
          <a:bodyPr/>
          <a:lstStyle/>
          <a:p>
            <a:r>
              <a:t>输电网络规划</a:t>
            </a:r>
          </a:p>
        </p:txBody>
      </p:sp>
      <p:sp>
        <p:nvSpPr>
          <p:cNvPr id="4" name="Content Placeholder 3"/>
          <p:cNvSpPr>
            <a:spLocks noGrp="1"/>
          </p:cNvSpPr>
          <p:nvPr>
            <p:ph sz="half" idx="2"/>
          </p:nvPr>
        </p:nvSpPr>
        <p:spPr/>
        <p:txBody>
          <a:bodyPr/>
          <a:lstStyle/>
          <a:p>
            <a:r>
              <a:t>1. 输电网络规划是确定电力系统中输电线路和变电站的规模、类型和位置，以满足负荷需求并保证系统安全运行。</a:t>
            </a:r>
          </a:p>
          <a:p>
            <a:r>
              <a:t>2. 输电网络规划需要考虑输电线路的经济性、环境影响、输送容量、安全性和可靠性等因素。</a:t>
            </a:r>
          </a:p>
          <a:p>
            <a:r>
              <a:t>3. 输电网络规划方法可分为定量规划和定性规划，其中定量规划主要有潮流计算法、短路计算法、稳定性分析法等，定性规划主要有专家调查法、德尔菲法、情景分析法等。</a:t>
            </a:r>
          </a:p>
        </p:txBody>
      </p:sp>
      <p:sp>
        <p:nvSpPr>
          <p:cNvPr id="5" name="Text Placeholder 4"/>
          <p:cNvSpPr>
            <a:spLocks noGrp="1"/>
          </p:cNvSpPr>
          <p:nvPr>
            <p:ph type="body" idx="3"/>
          </p:nvPr>
        </p:nvSpPr>
        <p:spPr/>
        <p:txBody>
          <a:bodyPr/>
          <a:lstStyle/>
          <a:p>
            <a:r>
              <a:t>配电网络规划</a:t>
            </a:r>
          </a:p>
        </p:txBody>
      </p:sp>
      <p:sp>
        <p:nvSpPr>
          <p:cNvPr id="6" name="Content Placeholder 5"/>
          <p:cNvSpPr>
            <a:spLocks noGrp="1"/>
          </p:cNvSpPr>
          <p:nvPr>
            <p:ph sz="half" idx="4"/>
          </p:nvPr>
        </p:nvSpPr>
        <p:spPr/>
        <p:txBody>
          <a:bodyPr/>
          <a:lstStyle/>
          <a:p>
            <a:r>
              <a:t>1. 配电网络规划是确定电力系统中配电线路和变电站的规模、类型和位置，以满足负荷需求并保证系统安全运行。</a:t>
            </a:r>
          </a:p>
          <a:p>
            <a:r>
              <a:t>2. 配电网络规划需要考虑配电线路的经济性、环境影响、输送容量、安全性和可靠性等因素。</a:t>
            </a:r>
          </a:p>
          <a:p>
            <a:r>
              <a:t>3. 配电网络规划方法可分为定量规划和定性规划，其中定量规划主要有潮流计算法、短路计算法、稳定性分析法等，定性规划主要有专家调查法、德尔菲法、情景分析法等。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电力系统规划的方法和步骤</a:t>
            </a:r>
          </a:p>
        </p:txBody>
      </p:sp>
      <p:sp>
        <p:nvSpPr>
          <p:cNvPr id="3" name="Text Placeholder 2"/>
          <p:cNvSpPr>
            <a:spLocks noGrp="1"/>
          </p:cNvSpPr>
          <p:nvPr>
            <p:ph type="body" idx="1"/>
          </p:nvPr>
        </p:nvSpPr>
        <p:spPr/>
        <p:txBody>
          <a:bodyPr/>
          <a:lstStyle/>
          <a:p>
            <a:r>
              <a:t>分布式电源接入规划</a:t>
            </a:r>
          </a:p>
        </p:txBody>
      </p:sp>
      <p:sp>
        <p:nvSpPr>
          <p:cNvPr id="4" name="Content Placeholder 3"/>
          <p:cNvSpPr>
            <a:spLocks noGrp="1"/>
          </p:cNvSpPr>
          <p:nvPr>
            <p:ph sz="half" idx="2"/>
          </p:nvPr>
        </p:nvSpPr>
        <p:spPr/>
        <p:txBody>
          <a:bodyPr/>
          <a:lstStyle/>
          <a:p>
            <a:r>
              <a:t>1. 分布式电源接入规划是确定分布式电源在电力系统中的规模、类型和位置，以满足负荷需求并保证系统安全运行。</a:t>
            </a:r>
          </a:p>
          <a:p>
            <a:r>
              <a:t>2. 分布式电源接入规划需要考虑分布式电源的经济性、环境影响、出力特性、可靠性和可控性等因素。</a:t>
            </a:r>
          </a:p>
          <a:p>
            <a:r>
              <a:t>3. 分布式电源接入规划方法可分为定量规划和定性规划，其中定量规划主要有潮流计算法、短路计算法、稳定性分析法等，定性规划主要有专家调查法、德尔菲法、情景分析法等。</a:t>
            </a:r>
          </a:p>
        </p:txBody>
      </p:sp>
      <p:sp>
        <p:nvSpPr>
          <p:cNvPr id="5" name="Text Placeholder 4"/>
          <p:cNvSpPr>
            <a:spLocks noGrp="1"/>
          </p:cNvSpPr>
          <p:nvPr>
            <p:ph type="body" idx="3"/>
          </p:nvPr>
        </p:nvSpPr>
        <p:spPr/>
        <p:txBody>
          <a:bodyPr/>
          <a:lstStyle/>
          <a:p>
            <a:r>
              <a:t>电力市场设计</a:t>
            </a:r>
          </a:p>
        </p:txBody>
      </p:sp>
      <p:sp>
        <p:nvSpPr>
          <p:cNvPr id="6" name="Content Placeholder 5"/>
          <p:cNvSpPr>
            <a:spLocks noGrp="1"/>
          </p:cNvSpPr>
          <p:nvPr>
            <p:ph sz="half" idx="4"/>
          </p:nvPr>
        </p:nvSpPr>
        <p:spPr/>
        <p:txBody>
          <a:bodyPr/>
          <a:lstStyle/>
          <a:p>
            <a:r>
              <a:t>1. 电力市场设计是建立电力交易平台，使发电企业、输电企业、配电企业和用电企业等市场主体能够公平竞争，实现电力资源的优化配置。</a:t>
            </a:r>
          </a:p>
          <a:p>
            <a:r>
              <a:t>2. 电力市场设计需要考虑市场结构、市场规则、市场监管等因素，以确保市场公平、有序、高效运行。</a:t>
            </a:r>
          </a:p>
          <a:p>
            <a:r>
              <a:t>3. 电力市场设计方法可分为集中式市场设计和分散式市场设计，其中集中式市场设计主要有统一出清市场、日前市场、实时市场等，分散式市场设计主要有双边协商市场、拍卖市场等。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电力系统设计的基本原则</a:t>
            </a:r>
          </a:p>
        </p:txBody>
      </p:sp>
      <p:sp>
        <p:nvSpPr>
          <p:cNvPr id="3" name="Subtitle 2"/>
          <p:cNvSpPr>
            <a:spLocks noGrp="1"/>
          </p:cNvSpPr>
          <p:nvPr>
            <p:ph type="subTitle" idx="1"/>
          </p:nvPr>
        </p:nvSpPr>
        <p:spPr/>
        <p:txBody>
          <a:bodyPr/>
          <a:lstStyle/>
          <a:p>
            <a:r>
              <a:t>电力系统的规划与设计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电力系统设计的基本原则</a:t>
            </a:r>
          </a:p>
        </p:txBody>
      </p:sp>
      <p:sp>
        <p:nvSpPr>
          <p:cNvPr id="3" name="Text Placeholder 2"/>
          <p:cNvSpPr>
            <a:spLocks noGrp="1"/>
          </p:cNvSpPr>
          <p:nvPr>
            <p:ph type="body" idx="1"/>
          </p:nvPr>
        </p:nvSpPr>
        <p:spPr/>
        <p:txBody>
          <a:bodyPr/>
          <a:lstStyle/>
          <a:p>
            <a:r>
              <a:t>电力系统可靠性：</a:t>
            </a:r>
          </a:p>
        </p:txBody>
      </p:sp>
      <p:sp>
        <p:nvSpPr>
          <p:cNvPr id="4" name="Content Placeholder 3"/>
          <p:cNvSpPr>
            <a:spLocks noGrp="1"/>
          </p:cNvSpPr>
          <p:nvPr>
            <p:ph sz="half" idx="2"/>
          </p:nvPr>
        </p:nvSpPr>
        <p:spPr/>
        <p:txBody>
          <a:bodyPr/>
          <a:lstStyle/>
          <a:p>
            <a:r>
              <a:t>1. 电力系统可靠性的定义：电力系统可靠性是指电力系统在各种运行方式下，能够安全供电、满足用户需求和系统运行安全要求的能力。</a:t>
            </a:r>
          </a:p>
          <a:p>
            <a:r>
              <a:t>2. 电力系统可靠性的基本要素包括：发电设备、输电线路、变电站、配电网等。</a:t>
            </a:r>
          </a:p>
          <a:p>
            <a:r>
              <a:t>3. 电力系统可靠性的等级划分：一般分为I、II、III级，其中I级为最高等级。</a:t>
            </a:r>
          </a:p>
        </p:txBody>
      </p:sp>
      <p:sp>
        <p:nvSpPr>
          <p:cNvPr id="5" name="Text Placeholder 4"/>
          <p:cNvSpPr>
            <a:spLocks noGrp="1"/>
          </p:cNvSpPr>
          <p:nvPr>
            <p:ph type="body" idx="3"/>
          </p:nvPr>
        </p:nvSpPr>
        <p:spPr/>
        <p:txBody>
          <a:bodyPr/>
          <a:lstStyle/>
          <a:p>
            <a:r>
              <a:t>电力系统经济性：</a:t>
            </a:r>
          </a:p>
        </p:txBody>
      </p:sp>
      <p:sp>
        <p:nvSpPr>
          <p:cNvPr id="6" name="Content Placeholder 5"/>
          <p:cNvSpPr>
            <a:spLocks noGrp="1"/>
          </p:cNvSpPr>
          <p:nvPr>
            <p:ph sz="half" idx="4"/>
          </p:nvPr>
        </p:nvSpPr>
        <p:spPr/>
        <p:txBody>
          <a:bodyPr/>
          <a:lstStyle/>
          <a:p>
            <a:r>
              <a:t>1. 电力系统经济性的定义：電力系統經濟性是指電力系統在滿足可靠性等技術要求的條件下，成本最低，投資最少。</a:t>
            </a:r>
          </a:p>
          <a:p>
            <a:r>
              <a:t>2. 电力系统经济性的影响因素包括：发电厂的选址、设备选择、运行方式、电网结构等。</a:t>
            </a:r>
          </a:p>
          <a:p>
            <a:r>
              <a:t>3. 电力系统经济性的评价方法包括：成本效益分析、运筹学等。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电力系统设计的基本原则</a:t>
            </a:r>
          </a:p>
        </p:txBody>
      </p:sp>
      <p:sp>
        <p:nvSpPr>
          <p:cNvPr id="3" name="Text Placeholder 2"/>
          <p:cNvSpPr>
            <a:spLocks noGrp="1"/>
          </p:cNvSpPr>
          <p:nvPr>
            <p:ph type="body" idx="1"/>
          </p:nvPr>
        </p:nvSpPr>
        <p:spPr/>
        <p:txBody>
          <a:bodyPr/>
          <a:lstStyle/>
          <a:p>
            <a:r>
              <a:t>电力系统灵活性：</a:t>
            </a:r>
          </a:p>
        </p:txBody>
      </p:sp>
      <p:sp>
        <p:nvSpPr>
          <p:cNvPr id="4" name="Content Placeholder 3"/>
          <p:cNvSpPr>
            <a:spLocks noGrp="1"/>
          </p:cNvSpPr>
          <p:nvPr>
            <p:ph sz="half" idx="2"/>
          </p:nvPr>
        </p:nvSpPr>
        <p:spPr/>
        <p:txBody>
          <a:bodyPr/>
          <a:lstStyle/>
          <a:p>
            <a:r>
              <a:t>1. 电力系统灵活性定义：电力系统灵活性是指电力系统在负荷、发电和电网结构发生变化时，能够快速调整和响应的能力。</a:t>
            </a:r>
          </a:p>
          <a:p>
            <a:r>
              <a:t>2. 电力系统灵活性需求：电力系统灵活性需求不断增大，特别是在可再生能源发电越来越多的情况下。</a:t>
            </a:r>
          </a:p>
          <a:p>
            <a:r>
              <a:t>3. 电力系统灵活性措施：电力系统灵活性措施包括储能技术、需求侧管理、发电厂快速启停技术等。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电力系统设计的基本原则</a:t>
            </a:r>
          </a:p>
        </p:txBody>
      </p:sp>
      <p:sp>
        <p:nvSpPr>
          <p:cNvPr id="3" name="Text Placeholder 2"/>
          <p:cNvSpPr>
            <a:spLocks noGrp="1"/>
          </p:cNvSpPr>
          <p:nvPr>
            <p:ph type="body" idx="1"/>
          </p:nvPr>
        </p:nvSpPr>
        <p:spPr/>
        <p:txBody>
          <a:bodyPr/>
          <a:lstStyle/>
          <a:p>
            <a:r>
              <a:t>电力系统安全：</a:t>
            </a:r>
          </a:p>
        </p:txBody>
      </p:sp>
      <p:sp>
        <p:nvSpPr>
          <p:cNvPr id="4" name="Content Placeholder 3"/>
          <p:cNvSpPr>
            <a:spLocks noGrp="1"/>
          </p:cNvSpPr>
          <p:nvPr>
            <p:ph sz="half" idx="2"/>
          </p:nvPr>
        </p:nvSpPr>
        <p:spPr/>
        <p:txBody>
          <a:bodyPr/>
          <a:lstStyle/>
          <a:p>
            <a:r>
              <a:t>1. 电力系统安全是指电力系统在运行过程中，能够满足电网频率和电压稳定的要求，保障人身、设备和环境的安全。</a:t>
            </a:r>
          </a:p>
          <a:p>
            <a:r>
              <a:t>2. 电力系统安全影响因素：电力系统安全影响因素包括发电厂、输电线路、变电站、配电网等。</a:t>
            </a:r>
          </a:p>
          <a:p>
            <a:r>
              <a:t>3. 电力系统安全措施：电力系统安全措施包括故障保护、继电保护、系统调度等。</a:t>
            </a:r>
          </a:p>
          <a:p>
            <a:r>
              <a:t>【電力系統控制】：</a:t>
            </a:r>
          </a:p>
          <a:p>
            <a:r>
              <a:t>【關鍵要點】：</a:t>
            </a:r>
          </a:p>
          <a:p>
            <a:r>
              <a:t>1. 電力系統控制是指電力系統在運行過程中，根據系統的運行狀態和负荷的变化，调整发电机出力、输电线路电压和相位、变压器变压比等参数，以保持系统频率和电压的稳定，满足用户需求。</a:t>
            </a:r>
          </a:p>
          <a:p>
            <a:r>
              <a:t>2. 電力系統控制包括：发电厂控制、输电线路控制、变电站控制、配电网控制等。</a:t>
            </a:r>
          </a:p>
          <a:p>
            <a:r>
              <a:t>3. 電力系統控制技術包括：自动控制、人工控制、计算机控制等。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https://d.book118.com/067145114134006052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电力系统的组成与结构</vt:lpstr>
      <vt:lpstr> 电力系统的组成与结构</vt:lpstr>
      <vt:lpstr> 电力系统的组成与结构</vt:lpstr>
      <vt:lpstr> 电力系统的组成与结构</vt:lpstr>
      <vt:lpstr> 电力系统规划的基本原则</vt:lpstr>
      <vt:lpstr> 电力系统规划的基本原则</vt:lpstr>
      <vt:lpstr> 电力系统规划的方法和步骤</vt:lpstr>
      <vt:lpstr> 电力系统规划的方法和步骤</vt:lpstr>
      <vt:lpstr> 电力系统规划的方法和步骤</vt:lpstr>
      <vt:lpstr> 电力系统规划的方法和步骤</vt:lpstr>
      <vt:lpstr> 电力系统设计的基本原则</vt:lpstr>
      <vt:lpstr>#. 电力系统设计的基本原则</vt:lpstr>
      <vt:lpstr>#. 电力系统设计的基本原则</vt:lpstr>
      <vt:lpstr>#. 电力系统设计的基本原则</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2024-09-26T07:09:20.509</cp:lastPrinted>
  <dcterms:created xsi:type="dcterms:W3CDTF">2024-09-25T23:09:20Z</dcterms:created>
  <dcterms:modified xsi:type="dcterms:W3CDTF">2024-09-25T23:09:22Z</dcterms:modified>
</cp:coreProperties>
</file>