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8E1FF-A1DE-4E51-ADB3-5EFA18BDF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135BD-9BC3-4589-8E2D-3AD7BAB66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58956-1328-439F-AAF1-98392E9DF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DE0B1-EEFA-4742-939F-BED7073C0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EF71BB-5C0B-466E-9BBE-579537C9A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8BC16A-EFEA-4CF3-A754-2C4E45EC5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B59C61-A9D4-4A2D-8975-0ED1E1507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DAB05-1A47-4F86-922F-35C512166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1D179-0D20-4CF7-8DF8-C154C6B06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03B1E-5A22-497C-8849-D1E2B35E7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C7C00-F249-41F9-84FC-A69F125D1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45165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宣传手册PPT背景设计\n## 1.护理宣传手册的重要性及作用\n### 1.1护理宣传手册在护理工作中的地位\n### 1.2护理宣传手册对患者教育的意义\n### 1.3护理宣传手册对提升护理服务质量的作用\n## 2.护理宣传手册的设计原则与方法\n### 2.1护理宣传手册的设计原则\n### 2.2护理宣传手册的设计方法\n### 2.3护理宣传手册的内容组织与编排\n## 3.护理宣传手册的视觉设计与排版\n### 3.1护理宣传手册的色彩搭配与图形元素运用\n### 3.2护理宣传手册的字体选择与排版布局\n### 3.3护理宣传手册的版式设计与印刷质量\n## 4.护理宣传手册的实际应用与案例分享\n### 4.1护理宣传手册在临床护理中的应用\n### 4.2护理宣传手册在社区护理中的应用\n### 4.3护理宣传手册在护理教育中的应用及案例分享\n## 5.护理宣传手册的评估与改进\n### 5.1护理宣传手册的效果评估方法\n### 5.2护理宣传手册的反馈收集与分析\n### 5.3护理宣传手册的持续改进与优化措施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护理宣传手册PPT背景设计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护理宣传手册的重要性及作用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护理宣传手册是护理工作的重要工具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提供护理服务的基本信息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指导患者了解护理过程和注意事项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帮助护理人员提高工作效率和患者满意度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护理宣传手册是患者教育的有效途径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提高患者的健康意识和自我保健能力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辅助患者理解和遵守医嘱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促进患者与医护人员之间的沟通与合作</a:t>
                </a:r>
                <a:endParaRPr/>
              </a:p>
            </p:txBody>
          </p:sp>
          <p:pic>
            <p:nvPicPr>
              <p:cNvPr id="18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护理宣传手册是提升护理服务质量的关键因素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规范护理服务流程和标准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保障患者权益和安全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提升护理团队的专业形象和品牌价值</a:t>
                </a:r>
                <a:endParaRPr/>
              </a:p>
            </p:txBody>
          </p:sp>
          <p:pic>
            <p:nvPicPr>
              <p:cNvPr id="18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护理宣传手册在护理工作中的地位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提高患者的健康知识水平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介绍疾病的基本知识和预防措施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讲解护理方法和注意事项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引导患者养成良好的生活习惯和健康行为</a:t>
                </a:r>
                <a:endParaRPr/>
              </a:p>
            </p:txBody>
          </p:sp>
          <p:sp>
            <p:nvSpPr>
              <p:cNvPr id="19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增强患者的自我保健能力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教授自我评估和监测的方法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指导患者合理用药和就医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帮助患者制定个性化的健康管理计划</a:t>
                </a:r>
                <a:endParaRPr/>
              </a:p>
            </p:txBody>
          </p:sp>
          <p:sp>
            <p:nvSpPr>
              <p:cNvPr id="20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促进患者与医护人员之间的沟通与合作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提供医患沟通的技巧和策略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讲解患者如何参与护理过程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建立信任和合作的医患关系</a:t>
                </a:r>
                <a:endParaRPr/>
              </a:p>
            </p:txBody>
          </p:sp>
          <p:sp>
            <p:nvSpPr>
              <p:cNvPr id="20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护理宣传手册对患者教育的意义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明确护理人员的工作职责和行为准则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提供统一的护理服务流程和操作标准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保障护理服务的质量和安全</a:t>
                </a:r>
                <a:endParaRPr/>
              </a:p>
            </p:txBody>
          </p:sp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规范护理服务流程和标准</a:t>
                </a:r>
                <a:endParaRPr/>
              </a:p>
            </p:txBody>
          </p:sp>
        </p:grpSp>
        <p:grpSp>
          <p:nvGrpSpPr>
            <p:cNvPr id="21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普及患者权益保护的相关法律法规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介绍护理过程中的安全风险和防范措施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提高患者的信任度和安全感</a:t>
                </a:r>
                <a:endParaRPr/>
              </a:p>
            </p:txBody>
          </p:sp>
          <p:sp>
            <p:nvSpPr>
              <p:cNvPr id="2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保障患者权益和安全</a:t>
                </a:r>
                <a:endParaRPr/>
              </a:p>
            </p:txBody>
          </p:sp>
        </p:grpSp>
        <p:grpSp>
          <p:nvGrpSpPr>
            <p:cNvPr id="21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体现护理团队的专业素养和服务理念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提升护理团队的社会认同度和品牌价值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增强护理团队的凝聚力和创新力</a:t>
                </a:r>
                <a:endParaRPr/>
              </a:p>
            </p:txBody>
          </p:sp>
          <p:sp>
            <p:nvSpPr>
              <p:cNvPr id="2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提升护理团队的专业形象和品牌价值</a:t>
                </a:r>
                <a:endParaRPr/>
              </a:p>
            </p:txBody>
          </p:sp>
        </p:grpSp>
      </p:grpSp>
      <p:pic>
        <p:nvPicPr>
          <p:cNvPr id="21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护理宣传手册对提升护理服务质量的作用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护理宣传手册的设计原则与方法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护理宣传手册的设计原则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简洁明了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采用通俗易懂的语言和图表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避免冗长和复杂的表述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确保信息易于理解和记忆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实用性强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针对不同患者和护理场景的需求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提供具有操作性和指导性的建议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强调实用性和有效性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美观大方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采用统一的视觉风格和色彩搭配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选择易于阅读的字体和排版布局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注重细节和整体效果的协调统一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明确设计目标</a:t>
                </a:r>
                <a:endParaRPr/>
              </a:p>
            </p:txBody>
          </p:sp>
          <p:sp>
            <p:nvSpPr>
              <p:cNvPr id="2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了解目标受众的需求和期望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确定手册的主题和内容框架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制定设计计划和时间表</a:t>
                </a:r>
                <a:endParaRPr/>
              </a:p>
            </p:txBody>
          </p:sp>
        </p:grpSp>
        <p:grpSp>
          <p:nvGrpSpPr>
            <p:cNvPr id="25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制定设计方案</a:t>
                </a:r>
                <a:endParaRPr/>
              </a:p>
            </p:txBody>
          </p:sp>
          <p:sp>
            <p:nvSpPr>
              <p:cNvPr id="2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选择合适的视觉元素和表现手法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制定色彩搭配和字体方案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确定排版布局和版式设计</a:t>
                </a:r>
                <a:endParaRPr/>
              </a:p>
            </p:txBody>
          </p:sp>
        </p:grpSp>
        <p:grpSp>
          <p:nvGrpSpPr>
            <p:cNvPr id="25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制作手册样本</a:t>
                </a:r>
                <a:endParaRPr/>
              </a:p>
            </p:txBody>
          </p:sp>
          <p:sp>
            <p:nvSpPr>
              <p:cNvPr id="25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完成手册的文字和图片编辑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制作手册的排版和版式设计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审查和完善手册内容</a:t>
                </a:r>
                <a:endParaRPr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护理宣传手册的设计方法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设定内容框架</a:t>
                </a:r>
                <a:endParaRPr/>
              </a:p>
            </p:txBody>
          </p:sp>
          <p:sp>
            <p:nvSpPr>
              <p:cNvPr id="26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根据设计目标制定内容目录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划分章节和小节，明确主题和目标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确保内容条理清晰，便于阅读和理解</a:t>
                </a:r>
                <a:endParaRPr/>
              </a:p>
            </p:txBody>
          </p:sp>
        </p:grpSp>
        <p:grpSp>
          <p:nvGrpSpPr>
            <p:cNvPr id="26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编写优质内容</a:t>
                </a:r>
                <a:endParaRPr/>
              </a:p>
            </p:txBody>
          </p:sp>
          <p:sp>
            <p:nvSpPr>
              <p:cNvPr id="2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采用简洁明了的语言表述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避免使用专业术语和复杂表述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注重实用性和操作性，避免空洞和过于理论的内容</a:t>
                </a:r>
                <a:endParaRPr/>
              </a:p>
            </p:txBody>
          </p:sp>
        </p:grpSp>
        <p:grpSp>
          <p:nvGrpSpPr>
            <p:cNvPr id="26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进行有效的排版和版式设计</a:t>
                </a:r>
                <a:endParaRPr/>
              </a:p>
            </p:txBody>
          </p:sp>
          <p:sp>
            <p:nvSpPr>
              <p:cNvPr id="2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选择合适的字体和排版布局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运用色彩搭配和图形元素增强视觉效果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保持版式设计的统一性和协调性</a:t>
                </a:r>
                <a:endParaRPr/>
              </a:p>
            </p:txBody>
          </p:sp>
        </p:grpSp>
      </p:grpSp>
      <p:pic>
        <p:nvPicPr>
          <p:cNvPr id="27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护理宣传手册的内容组织与编排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护理宣传手册的视觉设计与排版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选择合适的色彩搭配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运用色彩心理学原理，选择符合主题和受众喜好的色彩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注意色彩的对比度和和谐度，避免过于刺眼或过于单调的搭配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运用色彩引导视线，突出重要信息和视觉焦点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运用图形元素增强视觉效果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选择具有代表性的图形和图标，简化信息传递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运用图表和插图辅助说明，提高信息的可读性和理解度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注意图形元素的规范性和统一性，避免过于杂乱和随意的设计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护理宣传手册的色彩搭配与图形元素运用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https://d.book118.com/067145165005006042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护理宣传手册PPT背景设计</vt:lpstr>
      <vt:lpstr>护理宣传手册的重要性及作用</vt:lpstr>
      <vt:lpstr>PowerPoint Presentation</vt:lpstr>
      <vt:lpstr>PowerPoint Presentation</vt:lpstr>
      <vt:lpstr>PowerPoint Presentation</vt:lpstr>
      <vt:lpstr>护理宣传手册的设计原则与方法</vt:lpstr>
      <vt:lpstr>PowerPoint Presentation</vt:lpstr>
      <vt:lpstr>PowerPoint Presentation</vt:lpstr>
      <vt:lpstr>PowerPoint Presentation</vt:lpstr>
      <vt:lpstr>护理宣传手册的视觉设计与排版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2024-09-15T02:32:30.896</cp:lastPrinted>
  <dcterms:created xsi:type="dcterms:W3CDTF">2024-09-14T18:32:30Z</dcterms:created>
  <dcterms:modified xsi:type="dcterms:W3CDTF">2024-09-14T18:32:32Z</dcterms:modified>
</cp:coreProperties>
</file>