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63B5B-0B72-4CB7-B2F9-D31ABE61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2CB1F-45B7-48DC-BDEA-AE9D9434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FACCD-8029-4EB3-BF1D-939189A3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92690-B957-42F5-B719-61C31DC8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72D2F-52C0-461B-8D2D-B7E87CA5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E121C-23B1-451F-8A55-88CAB229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EB65C-1DA2-4E26-B00E-89A85352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081F0-7955-48F5-91EE-66EBC4C1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04288-5F10-4AFA-B976-DAA95471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AEBD0-D2DF-4CFB-840A-1BD5081F7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5255A-D666-4533-9458-A0192606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605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高速公路养护作业注意事项(交警)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高速公路养护作业概述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高速公路养护作业安全规范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交通指挥与协调技巧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高速公路养护作业中常见问题及解决方案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高速公路养护作业概述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57" r="33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对高速公路及其附属设施进行定期检查、维修、更换等，以确保其良好运行状态。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养护作业定义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保障高速公路通行安全，提高道路使用效率，延长道路使用寿命。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养护作业定义与重要性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车速快、车流量大、路况复杂。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养护作业需在不影响交通的情况下进行，对作业人员的安全保护提出更高要求。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高速公路特点及影响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负责现场交通管制，设置警示标志，引导车辆绕行或减速通过。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监督作业人员遵守安全规定，确保作业现场安全有序。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遇到紧急情况时，及时采取措施，保障作业人员及车辆安全。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交警在养护作业中职责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高速公路养护作业安全规范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包括警示标志、标牌、警示灯、安全锥、安全带等。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在作业现场前后一定距离内设置安全设施，确保过往车辆能够提前发现并采取避让措施。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安全设施应定期检查、维护，确保其完好有效。在使用过程中，应注意防止被车辆刮碰或人为破坏。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安全设施设置与使用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作业人员应穿着统一的反光背心或安全服，佩戴安全帽，穿着防滑鞋等。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作业车辆应设置明显的警示标志和警示灯，保持车况良好，遵守交通规则。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作业车辆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对作业人员进行定期的安全培训，提高其安全意识和操作技能。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根据作业现场情况，采取临时封闭车道、限速、禁止超车等交通管制措施。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疏导策略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通过设置绕行路线、发布交通信息等方式，引导过往车辆避开作业区域，减少交通拥堵和事故风险。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与路政、交警部门协作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与路政、交警部门保持密切沟通协作，共同制定交通管制和疏导方案，确保高速公路养护作业的安全顺利进行。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交通管制与疏导策略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交通指挥与协调技巧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交通指挥手势及信号使用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交警面向来车方向，手臂前伸，掌心向前，示意车辆停车让行。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直行信号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交警左臂向左平伸，掌心向前；右臂向右平伸，掌心向前，向左摆动，示意车辆直行。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左转弯信号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交警右臂向前平伸，掌心向前；左臂与手掌平直向右前方摆动，掌心向右，示意车辆左转弯。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评估现场交通流量大小，合理安排警力资源。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观察交通流量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考虑天气因素对交通的影响，如雨天、雾天等恶劣天气需采取相应措施。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判断天气状况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958" b="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了解道路状况，如路面损坏、障碍物等，及时采取安全措施。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分析道路状况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现场交通情况评估与应对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https://d.book118.com/067146050006006035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2024-09-09T06:16:08.195</cp:lastPrinted>
  <dcterms:created xsi:type="dcterms:W3CDTF">2024-09-08T22:16:08Z</dcterms:created>
  <dcterms:modified xsi:type="dcterms:W3CDTF">2024-09-08T22:16:10Z</dcterms:modified>
</cp:coreProperties>
</file>