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3C9A5-5D09-4A90-8343-883E4C72A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5A640-F5D4-42C3-969D-005BB15B4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C3FF3-0EB1-486D-943A-A057C0B2C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D6C508-2A84-4139-ABC6-B963CEA0A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B5A90F-6AA1-45CE-9DA2-7B957CDA8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DE82EE-27DB-46F3-BCA5-817F0200F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954D62-96F7-42CF-BFE6-89986E01B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5DC5B-72A6-451D-A8D0-24456BC5B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7985C1-4817-4780-9E1D-C3C1B3765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D072B-86CB-4EF1-840D-5E311E08E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1E31C-90C2-437E-A54C-1E3532FC3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46134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餐厅人员安全培训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应急处理培训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安全制度培训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安全意识培训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提高员工的安全意识，可以减少由于人为操作失误或疏忽导致的安全事故。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667" r="5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预防事故发生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员工具备安全意识，能够更好地确保客人的人身安全和财产安全。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保障客人安全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900" r="139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员工的安全意识体现企业的安全管理水平，有助于提升企业的形象和声誉。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提高企业形象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员工安全意识的重要性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通过定期的安全培训，使员工不断加深对安全知识的理解和掌握。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模拟演练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安全考核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组织模拟演练，让员工在实际操作中提高应对突发状况的能力。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对员工进行安全知识考核，确保员工掌握必要的安全知识和技能。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提高员工安全意识的方法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员工在工作中严格遵守操作规程和安全制度，不违章操作。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750" b="7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遵守操作规程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发现异常情况或安全隐患，员工应及时向上级汇报。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及时报告异常情况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在紧急情况下，员工能够迅速做出反应，相互协作配合，共同应对。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协作配合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安全意识在日常工作中的体现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食品安全培训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882" b="118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食品安全的基本知识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食品安全定义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食品安全是指食品无毒、无害，符合应当有的营养要求，对人体健康不造成任何急性、亚急性或者慢性危害。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食品安全的重要性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食品安全是餐厅运营的基础，保障食品安全是餐厅的法定义务，也是维护消费者权益的必然要求。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食品安全法律法规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了解国家及地方关于食品安全的法律法规，确保餐厅经营行为合法。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确保食材采购来源合法、质量可靠，严禁采购不合格、过期、变质的食材。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食材采购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按照规定对每餐食品进行留样，以备后续检查。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食品留样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合理规划食材储存区域，分类存放、定期检查，防止食材过期、变质。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食材储存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遵循卫生标准，确保食品加工过程中不发生交叉污染，熟食加工要确保中心温度达到70度以上。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食品加工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食品安全的操作规范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750" r="1175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食品安全事故是指在餐饮服务过程中发生的，由食品所引起的对消费者身体健康造成或可能造成严重损害的事件。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食品安全事故定义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建立食品安全事故应急预案，定期进行演练，提高员工应对能力。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食品安全事故的预防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一旦发生食品安全事故，应立即停止供餐，封存涉事食品，及时报告相关部门，积极配合调查处理。同时要主动与消费者沟通，妥善解决纠纷。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食品安全事故的处理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食品安全事故的预防和处理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消防安全培训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https://d.book118.com/067146134140006040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2024-09-13T06:30:56.013</cp:lastPrinted>
  <dcterms:created xsi:type="dcterms:W3CDTF">2024-09-12T22:30:56Z</dcterms:created>
  <dcterms:modified xsi:type="dcterms:W3CDTF">2024-09-12T22:30:58Z</dcterms:modified>
</cp:coreProperties>
</file>