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TTBKNF+PLVRFL+ArialMT"/>
      <p:regular r:id="rId16"/>
    </p:embeddedFont>
    <p:embeddedFont>
      <p:font typeface="FTWIWA+MS-UIGothic"/>
      <p:regular r:id="rId17"/>
    </p:embeddedFont>
    <p:embeddedFont>
      <p:font typeface="EWTJIW+VKDVOV+MicrosoftYaHei-Bold"/>
      <p:regular r:id="rId18"/>
    </p:embeddedFont>
    <p:embeddedFont>
      <p:font typeface="SROPUD+DECCPO+MicrosoftYaHei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949988-CE75-4243-B708-1C88A8F76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EFA53-F0D8-4691-A4D2-39C579E02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C4D6F-7362-464A-B537-43A18BA28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2B2C6D-71E7-41B6-A84C-D2436AE8E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2C59B5-89A2-4030-B152-58CA1FF7E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82D9BC-59BA-4D41-B300-239B34318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A032AB-061B-45CA-A85B-68B2A8E02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FB3177-707F-445B-BC6E-5AEB2E3CA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21B9E8-6723-4F63-9095-4EA195036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5768B7-3113-485E-BA7E-AFFE38C35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45E4E-F334-4557-8267-1C4B4F2F2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5014515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38625" y="1688020"/>
            <a:ext cx="4439861" cy="24636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TTBKNF+PLVRFL+ArialMT"/>
                <a:cs typeface="TTBKNF+PLVRFL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FTWIWA+MS-UIGothic"/>
                <a:cs typeface="FTWIWA+MS-UIGothic"/>
              </a:rPr>
              <a:t>呼出气温度的生理意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TTBKNF+PLVRFL+ArialMT"/>
                <a:cs typeface="TTBKNF+PLVRFL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FTWIWA+MS-UIGothic"/>
                <a:cs typeface="FTWIWA+MS-UIGothic"/>
              </a:rPr>
              <a:t>呼出气温度的影响因素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TTBKNF+PLVRFL+ArialMT"/>
                <a:cs typeface="TTBKNF+PLVRFL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FTWIWA+MS-UIGothic"/>
                <a:cs typeface="FTWIWA+MS-UIGothic"/>
              </a:rPr>
              <a:t>呼出气温度与疾病的关系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TTBKNF+PLVRFL+ArialMT"/>
                <a:cs typeface="TTBKNF+PLVRFL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FTWIWA+MS-UIGothic"/>
                <a:cs typeface="FTWIWA+MS-UIGothic"/>
              </a:rPr>
              <a:t>呼出气温度的未来研究方向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EWTJIW+VKDVOV+MicrosoftYaHei-Bold"/>
                <a:cs typeface="EWTJIW+VKDVOV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呼出气温度的定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呼出气温度是指人体呼出气体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的温度，通常用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摄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氏度（</a:t>
            </a:r>
            <a:r>
              <a:rPr sz="1500">
                <a:solidFill>
                  <a:srgbClr val="FFFFFF"/>
                </a:solidFill>
                <a:latin typeface="SROPUD+DECCPO+MicrosoftYaHei"/>
                <a:cs typeface="SROPUD+DECCPO+MicrosoftYaHei"/>
              </a:rPr>
              <a:t>℃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）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表示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呼出气温度受到多种因素的影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响，如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境温度、湿度、个体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差异等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692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正常呼出气温度范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一般在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ROPUD+DECCPO+MicrosoftYaHei"/>
                <a:cs typeface="SROPUD+DECCPO+MicrosoftYaHei"/>
              </a:rPr>
              <a:t>36.5-37.5℃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，高于或低于此范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可能提示某些疾病或生理异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TWIWA+MS-UIGothic"/>
                <a:cs typeface="FTWIWA+MS-UIGothic"/>
              </a:rPr>
              <a:t>常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EWTJIW+VKDVOV+MicrosoftYaHei-Bold"/>
                <a:cs typeface="EWTJIW+VKDVOV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温度与人体健康的关系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WTJIW+VKDVOV+MicrosoftYaHei-Bold"/>
                <a:cs typeface="EWTJIW+VKDVOV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WTJIW+VKDVOV+MicrosoftYaHei-Bold"/>
                <a:cs typeface="EWTJIW+VKDVOV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WTJIW+VKDVOV+MicrosoftYaHei-Bold"/>
                <a:cs typeface="EWTJIW+VKDVOV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FTWIWA+MS-UIGothic"/>
                <a:cs typeface="FTWIWA+MS-UIGothic"/>
              </a:rPr>
              <a:t>人体正常体温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FTWIWA+MS-UIGothic"/>
                <a:cs typeface="FTWIWA+MS-UIGothic"/>
              </a:rPr>
              <a:t>体温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变</a:t>
            </a:r>
            <a:r>
              <a:rPr sz="2000" spc="25">
                <a:solidFill>
                  <a:srgbClr val="609FFF"/>
                </a:solidFill>
                <a:latin typeface="FTWIWA+MS-UIGothic"/>
                <a:cs typeface="FTWIWA+MS-UIGothic"/>
              </a:rPr>
              <a:t>化与疾病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609FFF"/>
                </a:solidFill>
                <a:latin typeface="FTWIWA+MS-UIGothic"/>
                <a:cs typeface="FTWIWA+MS-UIGothic"/>
              </a:rPr>
              <a:t>体温</a:t>
            </a:r>
            <a:r>
              <a:rPr sz="2000" spc="25">
                <a:solidFill>
                  <a:srgbClr val="609FFF"/>
                </a:solidFill>
                <a:latin typeface="SimSun"/>
                <a:cs typeface="SimSun"/>
              </a:rPr>
              <a:t>调节</a:t>
            </a:r>
            <a:r>
              <a:rPr sz="2000" spc="25">
                <a:solidFill>
                  <a:srgbClr val="609FFF"/>
                </a:solidFill>
                <a:latin typeface="FTWIWA+MS-UIGothic"/>
                <a:cs typeface="FTWIWA+MS-UIGothic"/>
              </a:rPr>
              <a:t>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呼出气温度的医学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FTWIWA+MS-UIGothic"/>
                <a:cs typeface="FTWIWA+MS-UIGothic"/>
              </a:rPr>
              <a:t>疾病</a:t>
            </a: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诊</a:t>
            </a:r>
            <a:r>
              <a:rPr sz="2300">
                <a:solidFill>
                  <a:srgbClr val="609FFF"/>
                </a:solidFill>
                <a:latin typeface="FTWIWA+MS-UIGothic"/>
                <a:cs typeface="FTWIWA+MS-UIGothic"/>
              </a:rPr>
              <a:t>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监测</a:t>
            </a:r>
            <a:r>
              <a:rPr sz="2300" spc="25">
                <a:solidFill>
                  <a:srgbClr val="609FFF"/>
                </a:solidFill>
                <a:latin typeface="FTWIWA+MS-UIGothic"/>
                <a:cs typeface="FTWIWA+MS-UIGothic"/>
              </a:rPr>
              <a:t>病情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FTWIWA+MS-UIGothic"/>
                <a:cs typeface="FTWIWA+MS-UIGothic"/>
              </a:rPr>
              <a:t>个体化治</a:t>
            </a:r>
            <a:r>
              <a:rPr sz="2300">
                <a:solidFill>
                  <a:srgbClr val="609FFF"/>
                </a:solidFill>
                <a:latin typeface="SimSun"/>
                <a:cs typeface="SimSun"/>
              </a:rPr>
              <a:t>疗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呼出气温度的</a:t>
            </a: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测</a:t>
            </a: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量方法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测</a:t>
            </a:r>
            <a:r>
              <a:rPr sz="2300" spc="25">
                <a:solidFill>
                  <a:srgbClr val="609FFF"/>
                </a:solidFill>
                <a:latin typeface="FTWIWA+MS-UIGothic"/>
                <a:cs typeface="FTWIWA+MS-UIGothic"/>
              </a:rPr>
              <a:t>量步</a:t>
            </a:r>
            <a:r>
              <a:rPr sz="2300">
                <a:solidFill>
                  <a:srgbClr val="609FFF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测</a:t>
            </a:r>
            <a:r>
              <a:rPr sz="2300" spc="25">
                <a:solidFill>
                  <a:srgbClr val="609FFF"/>
                </a:solidFill>
                <a:latin typeface="FTWIWA+MS-UIGothic"/>
                <a:cs typeface="FTWIWA+MS-UIGothic"/>
              </a:rPr>
              <a:t>量</a:t>
            </a:r>
            <a:r>
              <a:rPr sz="2300" spc="25">
                <a:solidFill>
                  <a:srgbClr val="609FFF"/>
                </a:solidFill>
                <a:latin typeface="SimSun"/>
                <a:cs typeface="SimSun"/>
              </a:rPr>
              <a:t>设备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609FFF"/>
                </a:solidFill>
                <a:latin typeface="FTWIWA+MS-UIGothic"/>
                <a:cs typeface="FTWIWA+MS-UIGothic"/>
              </a:rPr>
              <a:t>注意事</a:t>
            </a:r>
            <a:r>
              <a:rPr sz="2300">
                <a:solidFill>
                  <a:srgbClr val="609FFF"/>
                </a:solidFill>
                <a:latin typeface="SimSun"/>
                <a:cs typeface="SimSun"/>
              </a:rPr>
              <a:t>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130965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CA5F4"/>
                </a:solidFill>
                <a:latin typeface="EWTJIW+VKDVOV+MicrosoftYaHei-Bold"/>
                <a:cs typeface="EWTJIW+VKDVOV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609FFF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609FFF"/>
                </a:solidFill>
                <a:latin typeface="FTWIWA+MS-UIGothic"/>
                <a:cs typeface="FTWIWA+MS-UIGothic"/>
              </a:rPr>
              <a:t>境因素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FTWIWA+MS-UIGothic"/>
                <a:cs typeface="FTWIWA+MS-UIGothic"/>
              </a:rPr>
              <a:t>气温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609FFF"/>
                </a:solidFill>
                <a:latin typeface="FTWIWA+MS-UIGothic"/>
                <a:cs typeface="FTWIWA+MS-UIGothic"/>
              </a:rPr>
              <a:t>湿度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https://d.book118.com/067150145152006033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TTBKNF+PLVRFL+ArialMT</vt:lpstr>
      <vt:lpstr>Times New Roman</vt:lpstr>
      <vt:lpstr>FTWIWA+MS-UIGothic</vt:lpstr>
      <vt:lpstr>SimSun</vt:lpstr>
      <vt:lpstr>EWTJIW+VKDVOV+MicrosoftYaHei-Bold</vt:lpstr>
      <vt:lpstr>SROPUD+DECCPO+MicrosoftYaHei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2024-09-07T11:43:54.749</cp:lastPrinted>
  <dcterms:created xsi:type="dcterms:W3CDTF">2024-09-07T03:43:54Z</dcterms:created>
  <dcterms:modified xsi:type="dcterms:W3CDTF">2024-09-07T03:43:55Z</dcterms:modified>
</cp:coreProperties>
</file>