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B7D75-1790-42DE-B7FB-0D05F9CBE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1A2DC-DFDD-4FE9-9710-F9E92EB7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9369F-225A-4EF0-8A52-908F02883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D65F6-1FDF-40FF-8D10-9E1470703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8A284-E335-43B3-97AF-3E2DB1B62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3F22A8-539B-4F0D-AB7E-CFECC60BA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61DF25-2C86-4A2E-A44D-8A7FBDA2F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01269-6990-4003-944F-1985FC4A1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F6A90-B2B9-4E10-BE2D-C92834431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E83FF-0641-4169-B006-1AFB1D7DF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B014C-D2F2-4E4E-9CF5-E3220A523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51022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智能仓储与配送优化物流链条的关键驱动力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物流链条优化策略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关键驱动力分析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700" b="177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717" b="67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物流行业快速发展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随着电子商务的兴起和全球化趋势的加强，物流行业正经历着前所未有的快速增长。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仓储与配送环节重要性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在物流链条中，仓储与配送环节是影响整体效率和成本的关键因素。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智能化转型需求迫切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传统仓储与配送方式已无法满足现代物流行业的高效、准确、灵活等要求，智能化转型势在必行。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发达国家在智能仓储与配送领域的研究起步较早，已经形成了较为完善的理论体系和技术应用。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近年来，我国智能仓储与配送领域的研究发展迅速，但与发达国家相比仍存在一定差距。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随着物联网、大数据、人工智能等技术的不断发展，智能仓储与配送将实现更高水平的自动化、智能化和协同化。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通过优化仓储与配送环节，提高物流整体效率，降低成本，增强企业竞争力。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智能仓储与配送作为物流行业的重要创新方向，将推动整个行业的转型升级。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智能仓储与配送的广泛应用将有助于提高社会生产效率，促进经济发展。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支持多种货物类型和规格，可根据需求进行灵活配置和调整。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高密度存储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利用自动化立体仓库（AS/RS）等技术，实现货物的高密度存储，提高空间利用率。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快速检索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通过先进的控制系统和计算机管理，实现货物的快速、准确检索，提高出入库效率。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自动化存储与检索系统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利用AGV（自动导引车）等机器人技术，实现货物的自动化搬运和运输，减少人工操作。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自动化搬运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通过机器人视觉识别和抓取技术，实现货物的智能分拣和分类，提高分拣效率和准确性。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支持生产线的柔性化改造，实现生产过程中的自动化、智能化和高效化。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柔性生产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利用RFID（射频识别）技术，对货物进行标识和追踪，实现货物的全程可视化管理。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通过条码识别技术，对货物进行快速、准确的识别和记录，提高数据处理效率。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利用计算机视觉技术，对货物进行图像识别和分类，实现货物的智能化管理。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货物识别与追踪技术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实时库存管理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通过先进的库存管理系统，实现库存的实时更新和监控，确保库存数据的准确性和及时性。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需求预测与补货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基于历史数据和市场需求预测，制定合理的补货计划和策略，避免库存积压和缺货现象。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库存优化算法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运用先进的库存优化算法，如遗传算法、蚁群算法等，对库存进行合理配置和优化，降低库存成本和风险。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库存优化管理技术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智能配送技术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优化算法应用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采用遗传算法、蚁群算法等优化算法，对配送路径进行迭代优化，提高配送效率。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多目标路径规划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综合考虑时间、成本、距离等多个目标，实现多目标路径规划，满足复杂配送需求。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基于大数据的路径规划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利用历史数据和实时交通信息，为配送车辆规划最优路径，减少行驶时间和成本。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路径规划与优化算法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交通信息采集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通过GPS、GIS等技术手段，实时采集交通拥堵、道路状况等信息。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信息融合处理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将采集的交通信息与路径规划算法相结合，实现动态路径调整，确保配送时效性。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利用历史交通数据，对未来交通状况进行预测，为路径规划提供数据支持。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实时交通信息融合技术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精准定位与导航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采用先进的定位技术和导航算法，确保无人机在复杂环境中实现精准配送。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载荷优化与续航能力提升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通过改进无人机设计、提高电池性能等手段，增加载荷能力和续航时间，满足长距离、大负载配送需求。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无人机航路规划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根据配送需求和地理环境，为无人机规划最优航路，确保快速准确送达。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无人机配送技术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借助社会力量，将最后一公里配送任务众包给个人或小型企业，降低配送成本。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众包配送模式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在居民区、办公楼等场所设置智能快递柜，方便用户自助取件，提高配送效率。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智能快递柜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利用无人车技术，实现最后一公里自动化配送，降低人力成本，提高配送时效性。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无人车配送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最后一公里配送解决方案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https://d.book118.com/067151022122006041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2024-09-14T12:29:02.273</cp:lastPrinted>
  <dcterms:created xsi:type="dcterms:W3CDTF">2024-09-14T04:29:02Z</dcterms:created>
  <dcterms:modified xsi:type="dcterms:W3CDTF">2024-09-14T04:29:04Z</dcterms:modified>
</cp:coreProperties>
</file>