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5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tags" Target="tags/tag140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AA14C9-38FE-412A-82AC-2807735663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8EFF7E-9995-4283-A1DE-EED3E0E0E1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AA2F21-ED25-4EB0-88AC-0769B6DB53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41A61C-1157-4F95-87E5-A59E02FB6B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7B1AD86-FD5C-47AA-91D2-BAC9744294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D8C5E3-460A-4BD7-880F-FDC3AF6417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A1DA18-6D46-4AC8-AD09-A05DF292EA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8D6254-1DED-4739-B434-093A450786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65098B-9E12-4E63-9604-D89700403F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2CE4D1-E457-41B2-88DF-D9AC0A7D9C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910BB4-FAD7-4A73-80FE-B8CAAA2A76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wd2"/>
              </a:cxn>
              <a:cxn ang="cd4">
                <a:pos x="hc" y="b"/>
              </a:cxn>
              <a:cxn ang="cd4">
                <a:pos x="wd2" y="i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</a:p>
          <a:p>
            <a:pPr marL="719455" marR="0" lvl="2" indent="-276225"/>
            <a:r>
              <a:rPr lang="zh-CN" altLang="en-US"/>
              <a:t>三级</a:t>
            </a:r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</a:p>
          <a:p>
            <a:pPr marL="1256030" marR="0" lvl="4" indent="-262255"/>
            <a:r>
              <a:rPr lang="zh-CN" altLang="en-US"/>
              <a:t>五级</a:t>
            </a:r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28" Type="http://schemas.openxmlformats.org/officeDocument/2006/relationships/tags" Target="../tags/tag121.xml" /><Relationship Id="rId29" Type="http://schemas.openxmlformats.org/officeDocument/2006/relationships/tags" Target="../tags/tag122.xml" /><Relationship Id="rId3" Type="http://schemas.openxmlformats.org/officeDocument/2006/relationships/tags" Target="../tags/tag96.xml" /><Relationship Id="rId30" Type="http://schemas.openxmlformats.org/officeDocument/2006/relationships/tags" Target="../tags/tag123.xml" /><Relationship Id="rId31" Type="http://schemas.openxmlformats.org/officeDocument/2006/relationships/tags" Target="../tags/tag124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153136152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PPT,a click to unlimited possibilities</a:t>
            </a:r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《幸福从心开始》PPT课件</a:t>
            </a:r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PPT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</a:p>
        </p:txBody>
      </p:sp>
      <p:sp>
        <p:nvSpPr>
          <p:cNvPr id="1048856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7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8"/>
            </p:custDataLst>
          </p:nvPr>
        </p:nvSpPr>
        <p:spPr>
          <a:xfrm>
            <a:off x="4036695" y="56134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9"/>
            </p:custDataLst>
          </p:nvPr>
        </p:nvSpPr>
        <p:spPr>
          <a:xfrm>
            <a:off x="4105275" y="63817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187950" y="55435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</a:p>
        </p:txBody>
      </p:sp>
      <p:sp>
        <p:nvSpPr>
          <p:cNvPr id="1048868" name="矩形: 圆角 2"/>
          <p:cNvSpPr/>
          <p:nvPr>
            <p:custDataLst>
              <p:tags r:id="rId11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2"/>
            </p:custDataLst>
          </p:nvPr>
        </p:nvSpPr>
        <p:spPr>
          <a:xfrm>
            <a:off x="4402455" y="157162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3"/>
            </p:custDataLst>
          </p:nvPr>
        </p:nvSpPr>
        <p:spPr>
          <a:xfrm>
            <a:off x="4471035" y="164846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5553710" y="156464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封面与目录</a:t>
            </a:r>
          </a:p>
        </p:txBody>
      </p:sp>
      <p:sp>
        <p:nvSpPr>
          <p:cNvPr id="1048876" name="矩形: 圆角 2"/>
          <p:cNvSpPr/>
          <p:nvPr>
            <p:custDataLst>
              <p:tags r:id="rId15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6"/>
            </p:custDataLst>
          </p:nvPr>
        </p:nvSpPr>
        <p:spPr>
          <a:xfrm>
            <a:off x="4402455" y="460248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7"/>
            </p:custDataLst>
          </p:nvPr>
        </p:nvSpPr>
        <p:spPr>
          <a:xfrm>
            <a:off x="4471035" y="467931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</a:p>
        </p:txBody>
      </p:sp>
      <p:sp>
        <p:nvSpPr>
          <p:cNvPr id="1048882" name="标题"/>
          <p:cNvSpPr txBox="1"/>
          <p:nvPr>
            <p:custDataLst>
              <p:tags r:id="rId18"/>
            </p:custDataLst>
          </p:nvPr>
        </p:nvSpPr>
        <p:spPr>
          <a:xfrm>
            <a:off x="5553710" y="459549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积极心态在生活中的作用</a:t>
            </a:r>
          </a:p>
        </p:txBody>
      </p:sp>
      <p:sp>
        <p:nvSpPr>
          <p:cNvPr id="1048884" name="矩形: 圆角 2"/>
          <p:cNvSpPr/>
          <p:nvPr>
            <p:custDataLst>
              <p:tags r:id="rId19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20"/>
            </p:custDataLst>
          </p:nvPr>
        </p:nvSpPr>
        <p:spPr>
          <a:xfrm>
            <a:off x="4036695" y="561276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21"/>
            </p:custDataLst>
          </p:nvPr>
        </p:nvSpPr>
        <p:spPr>
          <a:xfrm>
            <a:off x="4105275" y="568960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187950" y="560578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如何保持积极心态</a:t>
            </a:r>
          </a:p>
        </p:txBody>
      </p:sp>
      <p:sp>
        <p:nvSpPr>
          <p:cNvPr id="1048892" name="矩形: 圆角 2"/>
          <p:cNvSpPr/>
          <p:nvPr>
            <p:custDataLst>
              <p:tags r:id="rId23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4"/>
            </p:custDataLst>
          </p:nvPr>
        </p:nvSpPr>
        <p:spPr>
          <a:xfrm>
            <a:off x="4619625" y="258191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5"/>
            </p:custDataLst>
          </p:nvPr>
        </p:nvSpPr>
        <p:spPr>
          <a:xfrm>
            <a:off x="4688205" y="265874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</a:p>
        </p:txBody>
      </p:sp>
      <p:sp>
        <p:nvSpPr>
          <p:cNvPr id="1048898" name="标题"/>
          <p:cNvSpPr txBox="1"/>
          <p:nvPr>
            <p:custDataLst>
              <p:tags r:id="rId26"/>
            </p:custDataLst>
          </p:nvPr>
        </p:nvSpPr>
        <p:spPr>
          <a:xfrm>
            <a:off x="5770880" y="2574925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引言</a:t>
            </a:r>
          </a:p>
        </p:txBody>
      </p:sp>
      <p:sp>
        <p:nvSpPr>
          <p:cNvPr id="1048900" name="矩形: 圆角 2"/>
          <p:cNvSpPr/>
          <p:nvPr>
            <p:custDataLst>
              <p:tags r:id="rId27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8"/>
            </p:custDataLst>
          </p:nvPr>
        </p:nvSpPr>
        <p:spPr>
          <a:xfrm>
            <a:off x="4619625" y="359219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9"/>
            </p:custDataLst>
          </p:nvPr>
        </p:nvSpPr>
        <p:spPr>
          <a:xfrm>
            <a:off x="4688205" y="366903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 panose="020b0503020204020204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</a:p>
        </p:txBody>
      </p:sp>
      <p:sp>
        <p:nvSpPr>
          <p:cNvPr id="1048906" name="标题"/>
          <p:cNvSpPr txBox="1"/>
          <p:nvPr>
            <p:custDataLst>
              <p:tags r:id="rId30"/>
            </p:custDataLst>
          </p:nvPr>
        </p:nvSpPr>
        <p:spPr>
          <a:xfrm>
            <a:off x="5770880" y="3585210"/>
            <a:ext cx="4424680" cy="7607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积极心态的培养</a:t>
            </a:r>
          </a:p>
        </p:txBody>
      </p:sp>
    </p:spTree>
    <p:custDataLst>
      <p:tags r:id="rId3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0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</a:p>
        </p:txBody>
      </p:sp>
      <p:sp>
        <p:nvSpPr>
          <p:cNvPr id="104901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封面与目录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04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* 标题：《幸福从心开始》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46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* 副标题：如何培养积极心态，创造幸福生活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88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* 目录：列出课件的主要内容和结构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3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三 章</a:t>
            </a:r>
          </a:p>
        </p:txBody>
      </p:sp>
      <p:sp>
        <p:nvSpPr>
          <p:cNvPr id="104923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引言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26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* 简要介绍幸福的概念和意义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* 引出培养积极心态对幸福生活的重要性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1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四 章</a:t>
            </a:r>
          </a:p>
        </p:txBody>
      </p:sp>
      <p:sp>
        <p:nvSpPr>
          <p:cNvPr id="104941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积极心态的培养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06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认识自己的情绪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548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学会调整心态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590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培养乐观的态度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632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建立自信心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/>
        <p:cNvGrpSpPr/>
        <p:nvPr/>
      </p:nvGrpSpPr>
      <p:grpSpPr>
        <a:xfrm>
          <a:off x="0" y="0"/>
          <a:ext cx="0" cy="0"/>
        </a:xfrm>
      </p:grpSpPr>
      <p:sp>
        <p:nvSpPr>
          <p:cNvPr id="104967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学会感恩与珍惜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" name=""/>
        <p:cNvGrpSpPr/>
        <p:nvPr/>
      </p:nvGrpSpPr>
      <p:grpSpPr>
        <a:xfrm>
          <a:off x="0" y="0"/>
          <a:ext cx="0" cy="0"/>
        </a:xfrm>
      </p:grpSpPr>
      <p:sp>
        <p:nvSpPr>
          <p:cNvPr id="104972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五 章</a:t>
            </a:r>
          </a:p>
        </p:txBody>
      </p:sp>
      <p:sp>
        <p:nvSpPr>
          <p:cNvPr id="104972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积极心态在生活中的作用</a:t>
            </a:r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" name=""/>
        <p:cNvGrpSpPr/>
        <p:nvPr/>
      </p:nvGrpSpPr>
      <p:grpSpPr>
        <a:xfrm>
          <a:off x="0" y="0"/>
          <a:ext cx="0" cy="0"/>
        </a:xfrm>
      </p:grpSpPr>
      <p:sp>
        <p:nvSpPr>
          <p:cNvPr id="1049816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提高工作效率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" name=""/>
        <p:cNvGrpSpPr/>
        <p:nvPr/>
      </p:nvGrpSpPr>
      <p:grpSpPr>
        <a:xfrm>
          <a:off x="0" y="0"/>
          <a:ext cx="0" cy="0"/>
        </a:xfrm>
      </p:grpSpPr>
      <p:sp>
        <p:nvSpPr>
          <p:cNvPr id="1049858" name="标题 1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改善人际关系</a:t>
            </a: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https://d.book118.com/067153136152006024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1"/>
  <p:tag name="KSO_WM_UNIT_INDEX" val="1_1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i*1_2"/>
  <p:tag name="KSO_WM_UNIT_INDEX" val="1_2"/>
  <p:tag name="KSO_WM_UNIT_LAYERLEVEL" val="1_1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3"/>
  <p:tag name="KSO_WM_UNIT_INDEX" val="1_1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3"/>
  <p:tag name="KSO_WM_UNIT_INDEX" val="1_2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3"/>
  <p:tag name="KSO_WM_UNIT_INDEX" val="1_5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1"/>
  <p:tag name="KSO_WM_UNIT_INDEX" val="1_6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3"/>
  <p:tag name="KSO_WM_UNIT_INDEX" val="1_6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1"/>
  <p:tag name="KSO_WM_UNIT_INDEX" val="1_3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3"/>
  <p:tag name="KSO_WM_UNIT_INDEX" val="1_3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1"/>
  <p:tag name="KSO_WM_UNIT_INDEX" val="1_4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3"/>
  <p:tag name="KSO_WM_UNIT_INDEX" val="1_4_3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三 章"/>
  <p:tag name="KSO_WM_UNIT_TYPE" val="e"/>
  <p:tag name="KSO_WM_UNIT_VALUE" val="6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四 章"/>
  <p:tag name="KSO_WM_UNIT_TYPE" val="e"/>
  <p:tag name="KSO_WM_UNIT_VALUE" val="6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五 章"/>
  <p:tag name="KSO_WM_UNIT_TYPE" val="e"/>
  <p:tag name="KSO_WM_UNIT_VALUE" val="6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39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4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 panose="020b0503020204020204" charset="-122"/>
        <a:ea typeface="微软雅黑" panose="020b0503020204020204" charset="-122"/>
        <a:cs typeface="Arial"/>
      </a:majorFont>
      <a:minorFont>
        <a:latin typeface="微软雅黑" panose="020b0503020204020204" charset="-122"/>
        <a:ea typeface="微软雅黑" panose="020b0503020204020204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20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6">
      <vt:lpstr>Arial</vt:lpstr>
      <vt:lpstr>Calibri</vt:lpstr>
      <vt:lpstr>微软雅黑</vt:lpstr>
      <vt:lpstr>Wingdings</vt:lpstr>
      <vt:lpstr>Calibri Light</vt:lpstr>
      <vt:lpstr>Office Theme</vt:lpstr>
      <vt:lpstr>《幸福从心开始》PPT课件</vt:lpstr>
      <vt:lpstr>目录</vt:lpstr>
      <vt:lpstr>单击添加章节标题</vt:lpstr>
      <vt:lpstr>封面与目录</vt:lpstr>
      <vt:lpstr>* 标题：《幸福从心开始》</vt:lpstr>
      <vt:lpstr>* 副标题：如何培养积极心态，创造幸福生活</vt:lpstr>
      <vt:lpstr>* 目录：列出课件的主要内容和结构</vt:lpstr>
      <vt:lpstr>引言</vt:lpstr>
      <vt:lpstr>* 简要介绍幸福的概念和意义</vt:lpstr>
      <vt:lpstr>* 引出培养积极心态对幸福生活的重要性</vt:lpstr>
      <vt:lpstr>积极心态的培养</vt:lpstr>
      <vt:lpstr>认识自己的情绪</vt:lpstr>
      <vt:lpstr>学会调整心态</vt:lpstr>
      <vt:lpstr>培养乐观的态度</vt:lpstr>
      <vt:lpstr>建立自信心</vt:lpstr>
      <vt:lpstr>学会感恩与珍惜</vt:lpstr>
      <vt:lpstr>积极心态在生活中的作用</vt:lpstr>
      <vt:lpstr>提高工作效率</vt:lpstr>
      <vt:lpstr>改善人际关系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2024-08-29T02:30:08.054</cp:lastPrinted>
  <dcterms:created xsi:type="dcterms:W3CDTF">2024-08-28T18:30:08Z</dcterms:created>
  <dcterms:modified xsi:type="dcterms:W3CDTF">2024-08-28T18:30:09Z</dcterms:modified>
</cp:coreProperties>
</file>