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518FF-0109-4867-9EA6-67EB3A1AB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69501-5F87-49BE-8122-99CABC16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863AA-E995-4560-A8D9-08B4A2AF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47DA9-7A2D-4A66-A6D6-3F36C8BB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22EAC-B85B-4512-8251-C8445A81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4E80D-8433-41FB-BBE6-9D24D606F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D2BBE-D737-4031-BB94-76C6AC4D8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C4A0F-7ABB-4328-8FCA-C983A4FD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99AFA-5ED5-417A-BA39-5AF06F708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982D5-1996-4AAF-9AA5-F7ACACAF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7BC9A-152F-4000-AF4D-A5337D7B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5404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现场问题分析与解决技巧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现场问题解决方案制定与实施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现场问题预防与持续改进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现场问题解决技巧提升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现场问题的定义与分类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现场问题是指在生产、服务、运营等现场环境中出现的突发事件、异常情况或不符合预期的情况。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根据性质和影响程度，现场问题可分为设备故障、质量问题、安全问题、生产异常等。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及时响应和解决现场问题是确保生产流程连续性和稳定性的关键。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通过解决现场问题，可以减少产品缺陷，提高产品质量和客户满意度。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预防和处理现场问题有助于减少停机时间、降低维修成本和减少资源浪费。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现场问题的重要性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现场问题通常具有突发性、复杂性和不确定性，需要快速响应和准确判断。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通过解决现场问题，可以不断优化生产流程、提升技术水平和管理能力，为企业创造更多价值。同时，现场问题也是企业持续改进和创新的重要驱动力。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现场问题的挑战与机遇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收集现场数据，通过统计分析、趋势分析等方法，识别出问题的特征和规律。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通过仔细观察现场环境、设备、人员操作等，发现异常现象或潜在问题。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与相关人员进行交流，了解问题的具体表现、发生时间、频率等信息。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根据问题的性质、影响范围、紧急程度等，制定评估标准，对问题进行分类和优先级排序。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按照评估标准，对现场问题进行初步筛选和分类，确定需要进一步分析和解决的关键问题。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问题评估的标准与流程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忽视细节，只关注表面现象，未能深入挖掘问题的根本原因。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过度自信，凭经验主观臆断，忽视客观事实和数据分析。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保持开放心态，积极倾听不同意见，避免先入为主的观念影响判断。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注重团队协作，发挥集体智慧，共同分析和解决问题。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问题识别的误区与注意事项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67" r="34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通过集思广益，激发团队创造力，收集可能的原因。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5W1H分析法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将问题原因进行分类、归纳，形象地表示出问题的因果关系。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通过连续提问，深入挖掘问题的根本原因。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将问题按照树状结构进行分解，找出所有可能的故障原因。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确定根本原因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在验证的基础上，确定问题的根本原因。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验证原因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通过现场观察、实验等手段，验证分析出的原因是否正确。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分析原因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运用上述方法和工具，对问题进行深入分析，找出可能的原因。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清晰、准确地描述问题，明确问题的边界和范围。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收集与问题相关的所有信息，包括现场情况、历史数据、相关人员反馈等。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9" r="192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避免主观臆断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不要忽视细节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注意团队协作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原因分析的误区与注意事项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在分析原因时，要保持客观、中立的态度，避免主观偏见和先入为主的观念。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在分析原因时，要适可而止，不要陷入无休止的分析中，以免浪费时间和资源。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细节往往决定成败，在分析原因时，要关注每一个细节，不放过任何线索。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原因分析往往需要多人协作，要注意团队协作和沟通，确保信息的准确性和完整性。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现场问题解决方案制定与实施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针对具体问题制定解决方案。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方案应具备实施条件，便于操作。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解决方案的制定原则与步骤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解决方案的制定原则与步骤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有效性：方案应能有效解决问题，达到预期目标。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https://d.book118.com/067154046003006046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2024-09-20T23:09:37.681</cp:lastPrinted>
  <dcterms:created xsi:type="dcterms:W3CDTF">2024-09-20T15:09:37Z</dcterms:created>
  <dcterms:modified xsi:type="dcterms:W3CDTF">2024-09-20T15:09:40Z</dcterms:modified>
</cp:coreProperties>
</file>