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21278-6944-4781-91D2-19838D0B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8A339-B5EF-47F6-9952-FBBB81FBC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E1C45-E3C2-4337-8A15-6DDAFAEE1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37367-4223-45A9-9837-0B492F4B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1DD6E-1208-4656-9A5C-89EA4A57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95DE0-52F8-4F27-9C06-34ACDAEC8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FEFBB-3E64-4810-9E39-E7902CF4A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750C1-412D-4F3A-98E2-906AEA956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F75A1-D6AA-44E0-B84D-708581687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B8508-8182-4281-9753-833794FF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A83C2-5F8C-4A85-8008-3C506DEA4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4125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智慧农业解决方案的绩效评价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绩效评价方法与指标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智慧农业解决方案实施效果评价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智慧农业解决方案经济效益评价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智慧农业解决方案社会效益评价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智慧农业作为农业现代化的重要手段，其解决方案的绩效评价有助于推动农业现代化进程。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通过智慧农业解决方案的应用，提高农业生产效率，降低生产成本，增加农民收入。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智慧农业解决方案有助于实现农业资源的高效利用，减少环境污染，促进农业可持续发展。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评价智慧农业技术的先进性、实用性、可靠性等方面。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评价智慧农业解决方案在农业生产、管理、销售等方面的应用效果。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智慧农业应用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评价智慧农业解决方案对农业产业链的优化和提升作用。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智慧农业产业链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评价智慧农业解决方案对农民收益和社会效益的影响。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农民收益与社会效益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智慧农业是一种应用现代科技手段，通过智能化、信息化技术提升农业生产效率、降低生产成本、提高农产品质量的现代农业形态。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智慧农业涵盖了农业生产、经营、管理、服务等各个环节，实现了从农田到餐桌的全产业链智能化。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5" r="208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利用物联网技术，对农业生产环境中的温度、湿度、光照、土壤等参数进行实时监测和数据采集。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智能化感知系统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智能化决策系统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智能化作业系统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基于大数据和人工智能技术，对农业生产数据进行深度分析和挖掘，为农业生产提供科学决策支持。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通过智能农机装备、无人机等自动化设备进行精准播种、施肥、喷药等农业生产作业。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实现农业生产全过程的信息化管理，包括生产计划、农资管理、农产品质量追溯等。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智慧农业解决方案构成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智慧农业解决方案优势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通过精准感知和科学决策，实现农业生产过程的精细化管理，提高生产效率和产量。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提升农产品质量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通过智能化管理和精准作业，提高农产品的品质和安全性，增强市场竞争力。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减少人力和物力的投入，降低生产成本，提高农业生产的经济效益。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智慧农业注重资源节约和环境保护，推动农业生产的绿色化和可持续发展。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绩效评价方法与指标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平衡计分卡法（BSC）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从财务、客户、内部流程、学习与成长四个维度，对智慧农业解决方案进行综合绩效评价。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通过收集多方利益相关者（如农户、农业专家、政府部门等）的反馈意见，对智慧农业解决方案进行全方位评价。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关键绩效指标法（KPI）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通过设定一系列关键绩效指标，对智慧农业解决方案的实施效果进行定量评价。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衡量智慧农业解决方案在提高农业生产效率方面的绩效，如单位面积产量、劳动生产率等。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评价智慧农业解决方案在提高农业资源（如水、土地、肥料等）利用效率方面的绩效。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农业资源利用效率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考察智慧农业解决方案在改善农业生态环境（如减少农药使用、提高土壤质量等）方面的绩效。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农业生态环境改善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衡量智慧农业解决方案在促进农民收入增长方面的绩效，如农民收入增长率、农民收入结构变化等。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农民收入增长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主要包括农业生产数据、农业资源数据、农业生态环境数据、农民收入数据等，可通过政府部门、科研机构、农户调查等途径获取。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对数据进行清洗、整理、分析等操作，确保数据的准确性和可靠性。同时，运用适当的统计方法和模型，对数据进行深入挖掘和分析，以揭示智慧农业解决方案的绩效表现及其影响因素。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智慧农业解决方案实施效果评价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75" r="1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提高水资源利用效率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通过智能化的灌溉系统和水资源管理，减少水资源浪费，提高水资源利用效率。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提高劳动生产率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通过智能化的农业机械设备和精准化的生产管理，减少人力投入，提高劳动生产率。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提高土地利用率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通过科学的土地利用规划和土壤改良措施，提高土地利用率和产出率。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农业生产效率提升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提高农产品品质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通过智能化的种植管理和精准化的施肥、灌溉等措施，提高农产品的品质和产量。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保障农产品安全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通过智能化的病虫害防治和农药使用管理，减少农药残留和污染，保障农产品安全。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提高农产品附加值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通过智能化的加工和包装设备，提高农产品的附加值和市场竞争力。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农产品质量与安全改善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https://d.book118.com/067154125005006034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2024-09-07T17:08:24.270</cp:lastPrinted>
  <dcterms:created xsi:type="dcterms:W3CDTF">2024-09-07T09:08:24Z</dcterms:created>
  <dcterms:modified xsi:type="dcterms:W3CDTF">2024-09-07T09:08:26Z</dcterms:modified>
</cp:coreProperties>
</file>