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683EE-8331-4476-BE4E-71E67B2C3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C62AE-8E6D-42D4-B912-A744E8B40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AA93E-28D0-49A9-8685-977A76740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AF82AA-CA3D-4994-84CC-8246CF34B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71BF4F-A8D6-4000-A673-CEAE5C38C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DF4DB8-4534-40E1-A363-E49E583ED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18C273-9990-4B04-96AC-B8E24E5EC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081A3D-CAB9-4D1E-84B8-EBBDFD2D1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943DB2-0757-49E9-B93B-3FCFCE1D0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F7C25-FE7D-4E63-A2A8-9CB113A01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79A0F-CCCB-4BE4-AEBE-7EDC03340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5414314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医疗器械国内外贸易政策解读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医疗器械国际贸易政策概述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国内医疗器械贸易政策解读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国外医疗器械贸易政策解读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国内外医疗器械贸易政策比较分析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医疗器械国内外贸易政策对企业的影响及应对策略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推动医疗器械国际贸易合作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分析国际医疗器械市场的贸易政策，为企业拓展国际市场、加强国际合作提供指导。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提高医疗器械行业整体水平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通过对比国内外贸易政策的差异，发现我国医疗器械行业存在的问题和不足，提出改进措施，促进行业整体水平的提高。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促进医疗器械产业健康发展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通过对国内外贸易政策的解读，了解政策对医疗器械产业的影响，为企业制定合理的发展战略提供参考。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国内外医疗器械贸易政策概述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简要介绍国内外医疗器械贸易政策的基本情况，包括政策目标、主要内容、实施效果等。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国内外医疗器械市场分析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对国内外医疗器械市场的规模、结构、竞争格局等进行分析，了解市场的发展趋势和潜在机会。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国内外医疗器械贸易政策比较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对国内外医疗器械贸易政策进行比较分析，找出差异和共同点，评估政策对企业和市场的影响。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我国医疗器械行业面临的挑战和机遇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分析我国医疗器械行业在国际贸易中面临的挑战和机遇，提出应对措施和发展建议。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医疗器械国际贸易政策概述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国际贸易政策定义及作用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国际贸易政策定义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国际贸易政策指一国政府为了某种目的而制定的外贸活动准则，中国外贸政策指中国政府为了某种目的而制定的外贸活动准则。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国际贸易政策作用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促进世界范围内的贸易自由化，推动各国经济交流与合作，提高全球整体经济水平。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3" r="31043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高度专业性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医疗器械涉及医学、生物、材料等多领域知识，其国际贸易政策需具备高度专业性。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严格监管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医疗器械直接关系到人类生命健康，各国政府对医疗器械的进出口实施严格监管，确保产品质量和安全。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技术壁垒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发达国家在医疗器械领域拥有先进技术，通过设置技术标准、认证制度等手段，形成技术壁垒，保护本国产业。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医疗器械国际贸易政策特点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贸易自由化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随着全球化进程加速，医疗器械贸易自由化趋势日益明显，关税和非关税壁垒逐步减少。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区域合作加强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各国在医疗器械领域的合作不断加强，通过建立区域自由贸易区、签订双边或多边协议等方式，促进区域内贸易便利化。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国际标准趋同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国际标准化组织（ISO）等国际标准机构在医疗器械领域的标准制定和推广工作不断加强，各国标准逐步趋同，为国际贸易提供便利。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医疗器械行业不断创新，新产品、新技术不断涌现，国际贸易政策将更加注重知识产权保护和技术创新激励。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医疗器械国际贸易政策发展趋势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国内医疗器械贸易政策解读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市场规模不断扩大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随着医疗技术的不断发展和人口老龄化趋势的加剧，国内医疗器械市场需求不断增长，市场规模持续扩大。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竞争日益激烈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国内医疗器械市场竞争日益激烈，企业数量不断增加，产品同质化严重，价格战成为主要竞争手段。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国内医疗器械企业在研发和创新方面相对薄弱，高端产品主要依赖进口，缺乏自主知识产权和核心技术。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国内医疗器械市场现状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加强出口支持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政府加大对医疗器械出口的支持力度，提供出口退税、出口信贷等优惠政策，鼓励企业拓展国际市场。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推动产业集聚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政府引导医疗器械产业集聚发展，形成产业链上下游协作配套的产业生态，提高产业整体竞争力。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降低进口关税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政府逐步降低医疗器械的进口关税，鼓励企业引进国外先进技术和设备，提高国内医疗器械的整体水平。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国内医疗器械贸易政策内容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促进技术创新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贸易政策的实施促进了国内医疗器械企业的技术创新和产品研发，提高了企业的核心竞争力。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推动产业升级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贸易政策的引导推动了医疗器械产业的升级和转型，促进了产业向高端、智能化方向发展。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拓展国际市场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贸易政策的支持帮助国内医疗器械企业拓展国际市场，提高了企业的国际知名度和市场份额。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国内医疗器械贸易政策实施效果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国外医疗器械贸易政策解读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全球医疗器械市场规模持续增长，其中北美、欧洲和亚洲市场占据主导地位。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市场规模庞大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国外医疗器械市场注重技术创新和产品研发，不断推出具有高技术含量和附加值的医疗器械产品。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各国政府对医疗器械的监管力度不断加强，法规体系日益完善，为医疗器械市场的健康发展提供了有力保障。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法规体系完善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国外医疗器械市场现状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648" b="1464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各国对进口医疗器械征收不同的关税，其中一些国家实行零关税或低关税政策，以促进医疗器械的国际贸易。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关税政策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除了关税之外，一些国家还通过设置技术标准、认证制度、市场准入等非关税壁垒，对进口医疗器械进行限制和管理。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非关税壁垒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各国之间签署的贸易协定也会对医疗器械的贸易政策产生影响，如自由贸易协定、关税同盟等。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贸易协定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国外医疗器械贸易政策内容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国外医疗器械贸易政策实施效果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一些国家通过降低关税、取消非关税壁垒等措施，促进了医疗器械的国际贸易，使得更多优质的医疗器械产品进入国际市场。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推动技术创新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国外医疗器械贸易政策的实施，推动了企业的技术创新和产品研发，提高了医疗器械的技术水平和市场竞争力。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保障市场安全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各国政府对医疗器械的监管力度不断加强，确保了市场上医疗器械产品的质量和安全，保障了公众的健康和安全。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促进国际贸易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https://d.book118.com/067154143143006032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2024-09-05T19:10:02.235</cp:lastPrinted>
  <dcterms:created xsi:type="dcterms:W3CDTF">2024-09-05T11:10:02Z</dcterms:created>
  <dcterms:modified xsi:type="dcterms:W3CDTF">2024-09-05T11:10:04Z</dcterms:modified>
</cp:coreProperties>
</file>