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CAD3D98-8A09-4DD0-B445-C46051AE00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E4D8AD-789E-41CB-9FA9-29E0DA8015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471F383-E02E-4E64-81C0-658D2128D7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F82B73E-6897-4038-8ED6-0CC48FF477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9824DE3-45F0-45A6-AEA9-1C693A54DFC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FCFF63E-CDA7-4B37-B7DF-95712F7C6D7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94AF49-C320-4782-84DB-14636FE5FD9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FC79F86-3D30-467A-BA00-1797280DF3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74118F-A008-4124-9176-80F41CA18A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0A4319-6D4B-48CD-8C2D-F5C00E016C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A3D7D9-4CAB-4DFB-9D17-B749AFC25B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7155051005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构建科学安全管理体系</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2024-01-27</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https://wenku.baidu.com</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安全管理体系概述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构建科学安全管理体系的步骤</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关键安全控制措施的落实</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安全管理体系的持续改进</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8000" r="1800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随着企业规模的扩大和业务的复杂化，面临的安全风险也日益增多，需要构建科学的安全管理体系以有效应对。</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应对复杂多变的安全风险</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通过构建科学的安全管理体系，可以提升企业安全管理的专业性和系统性，降低安全事故发生的概率。</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提升安全管理水平</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安全是企业稳定发展的基础，构建科学的安全管理体系有助于为企业创造一个安全稳定的生产经营环境。</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保障企业稳定发展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保护员工生命安全：通过实施科学的安全管理，可以最大限度地减少工作场所的危险因素，保护员工的生命安全。</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维护企业财产安全：安全管理不仅关注员工安全，也涉及到企业财产的保护。通过加强安全防范措施，可以降低企业财产损失的风险。</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提升企业形象和竞争力：一个具备科学安全管理体系的企业能够展现出对社会责任的承担和对员工安全的重视，有利于提升企业形象和竞争力。</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促进企业可持续发展：安全管理作为企业管理的重要组成部分，对于企业的长期稳定发展具有重要意义。通过构建科学的安全管理体系，可以为企业创造一个安全、健康、和谐的生产经营环境，进而促进企业的可持续发展。</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安全管理体系概述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6906" r="26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安全管理体系是指企业为实现安全生产目标，通过制定安全策略、安全制度、安全操作规程等一系列管理手段，对企业内部的安全生产活动进行全面、系统、科学的管理。</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安全管理体系是一种预防为主、持续改进的管理模式，旨在通过规范企业安全管理流程，提高企业整体安全防范能力，降低事故发生的概率和影响。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安全管理体系的定义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明确企业安全目标和原则，制定安全规划和计划，为企业的安全管理提供方向。</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安全策略</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定期进行安全检查和评估，及时发现和消除安全隐患，确保企业生产过程的安全稳定。</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安全检查</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建立专门的安全管理机构，配备专业的安全管理人员，确保安全工作的顺利开展。</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安全组织</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制定完善的安全管理制度和操作规程，规范员工的安全行为，确保各项安全工作的落实。</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安全制度</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开展定期的安全培训和教育活动，提高员工的安全意识和技能水平，增强企业的安全防范能力。</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安全培训</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安全管理体系的构成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4292" r="24292"/>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通过规范的安全管理流程和安全制度，预防事故的发生，保障员工和企业的安全。</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预防事故</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提高效率</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促进发展</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提升形象</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优化安全管理流程，提高工作效率，降低企业运营成本和风险。</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通过持续改进和创新安全管理体系，推动企业安全生产水平的提升，为企业可持续发展奠定基础。</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建立完善的安全管理体系，展示企业对安全生产的重视和承诺，提升企业的社会形象和品牌价值。</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安全管理体系的作用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构建科学安全管理体系的步骤</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制定安全策略文档</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根据安全目标和原则，以及安全需求分析结果，制定详细的安全策略文档，包括安全控制措施、安全管理要求等。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确定安全目标和原则</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明确组织的安全目标和原则，为制定安全策略提供指导。</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分析安全需求</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对组织的信息系统、网络、应用等进行分析，识别潜在的安全需求和风险。</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制定安全策略</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识别资产和风险</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识别组织的重要资产和潜在的安全风险，包括技术风险、管理风险等。</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评估风险等级</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对识别出的安全风险进行评估和等级划分，确定不同风险的优先级。</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制定风险应对措施</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根据风险评估结果，制定相应的风险应对措施，如加强安全防护、完善管理制度等。</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评估安全风险</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制定安全管理制度</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建立完善的安全管理制度，包括安全管理职责、安全检查制度、安全事件处置流程等。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制定安全管理流程</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根据安全管理制度，制定相应的安全管理流程，如安全漏洞管理流程、安全事件响应流程等。</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完善相关文档和记录</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建立和完善与安全管理制度和流程相关的文档和记录，如安全检查表、安全事件处置记录等。</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制定安全管理制度和流程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根据组织的安全需求和员工的安全意识水平，制定相应的安全培训计划。</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制定安全培训计划</a:t>
            </a:r>
          </a:p>
        </p:txBody>
      </p:sp>
      <p:pic>
        <p:nvPicPr>
          <p:cNvPr id="5" name="Picture 5"/>
          <p:cNvPicPr>
            <a:picLocks noChangeAspect="1"/>
          </p:cNvPicPr>
          <p:nvPr/>
        </p:nvPicPr>
        <p:blipFill>
          <a:blip r:embed="rId2"/>
          <a:srcRect l="12500" r="125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通过宣传、培训等方式，提高员工的安全意识和技能水平。</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开展安全意识教育</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定期组织安全演练，检验安全管理制度和流程的有效性，提高员工的安全应急能力。</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实施安全演练</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实施安全培训和演练</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关键安全控制措施的落实</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https://d.book118.com/067155051005006041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2024-09-13T16:49:39.127</cp:lastPrinted>
  <dcterms:created xsi:type="dcterms:W3CDTF">2024-09-13T08:49:39Z</dcterms:created>
  <dcterms:modified xsi:type="dcterms:W3CDTF">2024-09-13T08:49:41Z</dcterms:modified>
</cp:coreProperties>
</file>