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8" r:id="rId2"/>
    <p:sldMasterId id="214748371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294.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image" Target="../media/image8.jpe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image" Target="../media/image8.jpeg"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125.xml" /><Relationship Id="rId11" Type="http://schemas.openxmlformats.org/officeDocument/2006/relationships/slideMaster" Target="../slideMasters/slideMaster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0.png"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image" Target="../media/image10.png"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7.xml" /><Relationship Id="rId10" Type="http://schemas.openxmlformats.org/officeDocument/2006/relationships/tags" Target="../tags/tag165.xml" /><Relationship Id="rId11" Type="http://schemas.openxmlformats.org/officeDocument/2006/relationships/slideMaster" Target="../slideMasters/slideMaster3.xml" /><Relationship Id="rId2" Type="http://schemas.openxmlformats.org/officeDocument/2006/relationships/image" Target="../media/image8.jpeg"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6.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image" Target="../media/image11.png" /><Relationship Id="rId6"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image" Target="../media/image10.png"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77.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4.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98.xml" /><Relationship Id="rId10" Type="http://schemas.openxmlformats.org/officeDocument/2006/relationships/image" Target="../media/image11.png" /><Relationship Id="rId11" Type="http://schemas.openxmlformats.org/officeDocument/2006/relationships/slideMaster" Target="../slideMasters/slideMaster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image" Target="../media/image11.png" /><Relationship Id="rId8"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1BA3F4-67B8-442A-A9C3-23C954E82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A25C9-B8B8-4E73-B1C0-FDB74A198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D2A829-C00C-49C3-8A69-FD1DC40DC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C25462-7C8E-4D82-B11D-9C4EF0040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F6C3F9-8DDF-4AD2-89FC-FB3653C39A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CE33E8-4839-4FEA-A3D3-A9D8F523A8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B113AD-90B3-4CC9-ACF2-6264ED0DE0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E48D26-CFFA-448A-9127-E5CEC0236B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F6AC0D-4FC8-4C88-8047-2411339B87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4E023-7D90-472F-81BB-81CFA7CD3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068A06-56E7-498A-ACFB-750B713BC0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13.xml" /><Relationship Id="rId2" Type="http://schemas.openxmlformats.org/officeDocument/2006/relationships/slideLayout" Target="../slideLayouts/slideLayout24.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27.xml" /><Relationship Id="rId2" Type="http://schemas.openxmlformats.org/officeDocument/2006/relationships/notesSlide" Target="../notesSlides/notesSlide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3.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4.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5.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6.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7.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8.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9.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57.xml" /><Relationship Id="rId2" Type="http://schemas.openxmlformats.org/officeDocument/2006/relationships/notesSlide" Target="../notesSlides/notesSlide10.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5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63.xml" /><Relationship Id="rId2" Type="http://schemas.openxmlformats.org/officeDocument/2006/relationships/notesSlide" Target="../notesSlides/notesSlide11.xml" /><Relationship Id="rId3" Type="http://schemas.openxmlformats.org/officeDocument/2006/relationships/tags" Target="../tags/tag258.xml"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tags" Target="../tags/tag261.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6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2.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3.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4.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5.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6.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7.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8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8.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8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9.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8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0.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1.xml" /><Relationship Id="rId3" Type="http://schemas.openxmlformats.org/officeDocument/2006/relationships/tags" Target="../tags/tag291.xml" /><Relationship Id="rId4" Type="http://schemas.openxmlformats.org/officeDocument/2006/relationships/tags" Target="../tags/tag29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5506612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后疫情时代“线上线下”混合教学模式创新  以测绘类课程视角</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后疫情时代的到来，高校教育逐渐回归正常化，但这场全球性的公共卫生危机仍然对高校教育产生着深远的影响。为了适应这种新的教育环境，一种被广泛的创新模式——线上线下混合教学模式应运而生。本次演示将以测绘类课程为例，深入探讨这种模式在高校教育教学中的可行性和优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近年来，线上线下混合教学模式在高校教育中得到了广泛应用。这种模式结合了传统课堂教学和在线教学的优点，通过互联网和多媒体技术，使学生在任何时间、任何地点都可以进行自主学习。然而，这种模式也存在一些问题，如缺乏真实的课堂氛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、学生自律性不足等。针对这些问题，我们需要结合测绘类课程的特殊性质，探讨该模式在测绘类课程中的可行性。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在后疫情时代，线上线下混合教学模式的创新显得尤为重要。本次演示提出一种基于线上线下混合教学模式的创新模式，该模式应该具备以下特点：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1、课前：利用线上平台提前发布学习资料，学生进行预习并提交作业。教师可以通过线上平台掌握学生的预习情况，及时调整课堂教学策略，提高教学效果。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课中：教师结合线下课堂特点，运用多媒体教学、虚拟现实技术等手段，提升学生学习效果。在测绘类课程中，教师可以利用线上平台展示各种地形图、卫星图等复杂图形，使学生更直观地理解测绘知识。同时，通过虚拟现实技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学生可以在课堂上进行虚拟测量、数据分析等实际操作，进一步加深对知识的理解和掌握。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课后：教师针对课上内容布置作业，要求学生在线上平台完成，并对学生的作业进行批改和反馈。通过线上平台，教师可以及时了解学生的作业完成情况，对存在的问题进行针对性的指导，同时还可以向学生推荐相关的学习资料和最新研究成果，拓宽学生的知识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疫情的影响下，我们的教育方式发生了剧变。面对这个全新的挑战，教育教学从传统的面对面授课模式向线上远程教学模式转变。虽然这两种教学模式都有其优点和局限性，线上线下混合教学模式却能够在保证教学质量的适应这个特殊时期的需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本次演示将深入探讨线上线下混合教学模式在后疫情时代的重要性及其实施方法。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线下教学是一种传统的教学模式，教师与学生面对面交流，具有互动性强、即时反馈等优点。但在疫情期间，线下教学面临着许多困难。首先，疫情的传播风险使得大规模聚集成为高风险行为。其次，对于那些居家隔离或因其他原因无法出门的学生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说，线下教学无法满足他们的学习需求。因此，线上教学在疫情期间显得尤为重要。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线上教学具有许多传统教学无法比拟的优势。首先，它打破了时间和空间的限制，学生可以在任何时间、任何地点进行学习。其次，线上教学可以提供更为丰富的教学资源，例如视频、音频、图像等，使得教学内容更加生动、形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此外，线上教学还提供了更多的交互方式，例如在线讨论、实时互动等，促进了学生之间的交流与合作。然而，线上教学也存在一些不足，如缺乏真实的教学环境、教师无法准确掌握学生的学习情况等。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线上线下混合教学模式结合了线上教学和线下教学的优点，既能提供线下教学的真实感，又能享受线上教学的便利性。通过这种方式，教师可以根据学生的学习情况及时调整教学策略，提供个性化的辅导；学生则可以根据自己的时间和地点安排学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更加灵活地参与到课堂中来。因此，线上线下混合教学模式将是后疫情时代的主要教学模式。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实施线上线下混合教学模式需要一些实际可行的办法。首先，教师可以利用在线会议软件进行远程授课，同时利用实时互动功能实现与学生的交流和讨论。其次，教师可以采用混合式教学方法，将传统的教学方式与在线教学相结合，以提高教学质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此外，学校可以建立线上线下教学资源库，将优质的教学资源整合在一起，方便教师和学生使用。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https://d.book118.com/067155066123006044</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7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7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8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0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219.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23</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隶书</vt:lpstr>
      <vt:lpstr>汉仪尚巍手书W</vt:lpstr>
      <vt:lpstr>Calibri Light</vt:lpstr>
      <vt:lpstr>仿宋</vt:lpstr>
      <vt:lpstr>Office Theme</vt:lpstr>
      <vt:lpstr>后疫情时代“线上线下”混合教学模式创新  以测绘类课程视角</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2024-09-19T04:20:29.535</cp:lastPrinted>
  <dcterms:created xsi:type="dcterms:W3CDTF">2024-09-18T20:20:29Z</dcterms:created>
  <dcterms:modified xsi:type="dcterms:W3CDTF">2024-09-18T20:20:35Z</dcterms:modified>
</cp:coreProperties>
</file>